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png" ContentType="image/png"/>
  <Default Extension="rels" ContentType="application/vnd.openxmlformats-package.relationships+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2.xml" ContentType="application/vnd.openxmlformats-officedocument.presentationml.slide+xml"/>
  <Override PartName="/ppt/notesSlides/notesSlide12.xml" ContentType="application/vnd.openxmlformats-officedocument.presentationml.notesSlide+xml"/>
  <Override PartName="/ppt/slides/slide13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14.xml" ContentType="application/vnd.openxmlformats-officedocument.presentationml.notesSlide+xml"/>
  <Override PartName="/ppt/slides/slide15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16.xml" ContentType="application/vnd.openxmlformats-officedocument.presentationml.slide+xml"/>
  <Override PartName="/ppt/notesSlides/notesSlide16.xml" ContentType="application/vnd.openxmlformats-officedocument.presentationml.notesSlide+xml"/>
  <Override PartName="/ppt/notesSlides/notesSlide1.xml" ContentType="application/vnd.openxmlformats-officedocument.presentationml.notes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9" r:id="rId52"/>
  </p:sldMasterIdLst>
  <p:notesMasterIdLst>
    <p:notesMasterId r:id="rId54"/>
  </p:notesMasterIdLst>
  <p:sldIdLst>
    <p:sldId id="259" r:id="rId56"/>
    <p:sldId id="260" r:id="rId57"/>
    <p:sldId id="261" r:id="rId59"/>
    <p:sldId id="262" r:id="rId61"/>
    <p:sldId id="263" r:id="rId63"/>
    <p:sldId id="264" r:id="rId65"/>
    <p:sldId id="265" r:id="rId67"/>
    <p:sldId id="266" r:id="rId69"/>
    <p:sldId id="267" r:id="rId71"/>
    <p:sldId id="268" r:id="rId73"/>
    <p:sldId id="269" r:id="rId75"/>
    <p:sldId id="270" r:id="rId77"/>
    <p:sldId id="271" r:id="rId79"/>
    <p:sldId id="272" r:id="rId81"/>
    <p:sldId id="273" r:id="rId83"/>
    <p:sldId id="274" r:id="rId85"/>
  </p:sldIdLst>
  <p:sldSz cx="9144000" cy="51435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19" userDrawn="0">
          <p15:clr>
            <a:srgbClr val="A4A3A4"/>
          </p15:clr>
        </p15:guide>
        <p15:guide id="2" pos="2879" userDrawn="0">
          <p15:clr>
            <a:srgbClr val="A4A3A4"/>
          </p15:clr>
        </p15:guide>
      </p15:sldGuideLst>
    </p:ext>
  </p:extLst>
  <p:embeddedFontLst>
    <p:embeddedFont>
      <p:font typeface="Lato" panose="" pitchFamily="0" charset="0">
        <p:regular r:id="rId2"/>
        <p:bold r:id="rId1"/>
        <p:italic r:id="rId4"/>
        <p:boldItalic r:id="rId3"/>
      </p:font>
    </p:embeddedFont>
    <p:embeddedFont>
      <p:font typeface="Bebas Neue" panose="" pitchFamily="0" charset="0">
        <p:regular r:id="rId5"/>
      </p:font>
    </p:embeddedFont>
    <p:embeddedFont>
      <p:font typeface="Lato Black" panose="" pitchFamily="2951168" charset="12257280">
        <p:bold r:id="rId7"/>
        <p:boldItalic r:id="rId6"/>
      </p:font>
    </p:embeddedFont>
    <p:embeddedFont>
      <p:font typeface="Poppins Medium" panose="" pitchFamily="985088" charset="9766912">
        <p:regular r:id="rId9"/>
        <p:bold r:id="rId8"/>
        <p:italic r:id="rId11"/>
        <p:boldItalic r:id="rId10"/>
      </p:font>
    </p:embeddedFont>
    <p:embeddedFont>
      <p:font typeface="Poppins Black" panose="" pitchFamily="1968128" charset="11405312">
        <p:bold r:id="rId13"/>
        <p:boldItalic r:id="rId12"/>
      </p:font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 lastView="sldView"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1619"/>
        <p:guide pos="2879"/>
      </p:guideLst>
    </p:cSldViewPr>
  </p:slideViewPr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font" Target="fonts/Lato-bold.fntdata"></Relationship><Relationship Id="rId2" Type="http://schemas.openxmlformats.org/officeDocument/2006/relationships/font" Target="fonts/Lato-regular.fntdata"></Relationship><Relationship Id="rId3" Type="http://schemas.openxmlformats.org/officeDocument/2006/relationships/font" Target="fonts/Lato-boldItalic.fntdata"></Relationship><Relationship Id="rId4" Type="http://schemas.openxmlformats.org/officeDocument/2006/relationships/font" Target="fonts/Lato-italic.fntdata"></Relationship><Relationship Id="rId5" Type="http://schemas.openxmlformats.org/officeDocument/2006/relationships/font" Target="fonts/BebasNeue-regular.fntdata"></Relationship><Relationship Id="rId6" Type="http://schemas.openxmlformats.org/officeDocument/2006/relationships/font" Target="fonts/LatoBlack-boldItalic.fntdata"></Relationship><Relationship Id="rId7" Type="http://schemas.openxmlformats.org/officeDocument/2006/relationships/font" Target="fonts/LatoBlack-bold.fntdata"></Relationship><Relationship Id="rId8" Type="http://schemas.openxmlformats.org/officeDocument/2006/relationships/font" Target="fonts/PoppinsMedium-bold.fntdata"></Relationship><Relationship Id="rId9" Type="http://schemas.openxmlformats.org/officeDocument/2006/relationships/font" Target="fonts/PoppinsMedium-regular.fntdata"></Relationship><Relationship Id="rId10" Type="http://schemas.openxmlformats.org/officeDocument/2006/relationships/font" Target="fonts/PoppinsMedium-boldItalic.fntdata"></Relationship><Relationship Id="rId11" Type="http://schemas.openxmlformats.org/officeDocument/2006/relationships/font" Target="fonts/PoppinsMedium-italic.fntdata"></Relationship><Relationship Id="rId12" Type="http://schemas.openxmlformats.org/officeDocument/2006/relationships/font" Target="fonts/PoppinsBlack-boldItalic.fntdata"></Relationship><Relationship Id="rId13" Type="http://schemas.openxmlformats.org/officeDocument/2006/relationships/font" Target="fonts/PoppinsBlack-bold.fntdata"></Relationship><Relationship Id="rId52" Type="http://schemas.openxmlformats.org/officeDocument/2006/relationships/slideMaster" Target="slideMasters/slideMaster1.xml"></Relationship><Relationship Id="rId53" Type="http://schemas.openxmlformats.org/officeDocument/2006/relationships/theme" Target="theme/theme1.xml"></Relationship><Relationship Id="rId54" Type="http://schemas.openxmlformats.org/officeDocument/2006/relationships/notesMaster" Target="notesMasters/notesMaster1.xml"></Relationship><Relationship Id="rId56" Type="http://schemas.openxmlformats.org/officeDocument/2006/relationships/slide" Target="slides/slide1.xml"></Relationship><Relationship Id="rId57" Type="http://schemas.openxmlformats.org/officeDocument/2006/relationships/slide" Target="slides/slide2.xml"></Relationship><Relationship Id="rId59" Type="http://schemas.openxmlformats.org/officeDocument/2006/relationships/slide" Target="slides/slide3.xml"></Relationship><Relationship Id="rId61" Type="http://schemas.openxmlformats.org/officeDocument/2006/relationships/slide" Target="slides/slide4.xml"></Relationship><Relationship Id="rId63" Type="http://schemas.openxmlformats.org/officeDocument/2006/relationships/slide" Target="slides/slide5.xml"></Relationship><Relationship Id="rId65" Type="http://schemas.openxmlformats.org/officeDocument/2006/relationships/slide" Target="slides/slide6.xml"></Relationship><Relationship Id="rId67" Type="http://schemas.openxmlformats.org/officeDocument/2006/relationships/slide" Target="slides/slide7.xml"></Relationship><Relationship Id="rId69" Type="http://schemas.openxmlformats.org/officeDocument/2006/relationships/slide" Target="slides/slide8.xml"></Relationship><Relationship Id="rId71" Type="http://schemas.openxmlformats.org/officeDocument/2006/relationships/slide" Target="slides/slide9.xml"></Relationship><Relationship Id="rId73" Type="http://schemas.openxmlformats.org/officeDocument/2006/relationships/slide" Target="slides/slide10.xml"></Relationship><Relationship Id="rId75" Type="http://schemas.openxmlformats.org/officeDocument/2006/relationships/slide" Target="slides/slide11.xml"></Relationship><Relationship Id="rId77" Type="http://schemas.openxmlformats.org/officeDocument/2006/relationships/slide" Target="slides/slide12.xml"></Relationship><Relationship Id="rId79" Type="http://schemas.openxmlformats.org/officeDocument/2006/relationships/slide" Target="slides/slide13.xml"></Relationship><Relationship Id="rId81" Type="http://schemas.openxmlformats.org/officeDocument/2006/relationships/slide" Target="slides/slide14.xml"></Relationship><Relationship Id="rId83" Type="http://schemas.openxmlformats.org/officeDocument/2006/relationships/slide" Target="slides/slide15.xml"></Relationship><Relationship Id="rId85" Type="http://schemas.openxmlformats.org/officeDocument/2006/relationships/slide" Target="slides/slide16.xml"></Relationship><Relationship Id="rId88" Type="http://schemas.openxmlformats.org/officeDocument/2006/relationships/viewProps" Target="viewProps.xml"></Relationship><Relationship Id="rId89" Type="http://schemas.openxmlformats.org/officeDocument/2006/relationships/presProps" Target="presProps.xml"></Relationship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_rels/notesSlide10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0.xml"></Relationship></Relationships>
</file>

<file path=ppt/notesSlides/_rels/notesSlide1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1.xml"></Relationship></Relationships>
</file>

<file path=ppt/notesSlides/_rels/notesSlide12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2.xml"></Relationship></Relationships>
</file>

<file path=ppt/notesSlides/_rels/notesSlide13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3.xml"></Relationship></Relationships>
</file>

<file path=ppt/notesSlides/_rels/notesSlide14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4.xml"></Relationship></Relationships>
</file>

<file path=ppt/notesSlides/_rels/notesSlide15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5.xml"></Relationship></Relationships>
</file>

<file path=ppt/notesSlides/_rels/notesSlide16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6.xml"></Relationship></Relationships>
</file>

<file path=ppt/notesSlides/_rels/notesSlide2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2.xml"></Relationship></Relationships>
</file>

<file path=ppt/notesSlides/_rels/notesSlide3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3.xml"></Relationship></Relationships>
</file>

<file path=ppt/notesSlides/_rels/notesSlide4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4.xml"></Relationship></Relationships>
</file>

<file path=ppt/notesSlides/_rels/notesSlide5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5.xml"></Relationship></Relationships>
</file>

<file path=ppt/notesSlides/_rels/notesSlide6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6.xml"></Relationship></Relationships>
</file>

<file path=ppt/notesSlides/_rels/notesSlide7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7.xml"></Relationship></Relationships>
</file>

<file path=ppt/notesSlides/_rels/notesSlide8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8.xml"></Relationship></Relationships>
</file>

<file path=ppt/notesSlides/_rels/notesSlide9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9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270dca5c50_0_3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270dca5c50_0_3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129c4e8b322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129c4e8b322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129c4e8b322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129c4e8b322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1291fcb9982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1291fcb9982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297d867e0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297d867e0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297d867e0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1297d867e0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1297d867e0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1297d867e0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1297d867e0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1297d867e0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291fcb9982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291fcb9982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270dca5c50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270dca5c50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291fcb998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291fcb998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291fcb998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1291fcb998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298fa11ae7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298fa11ae7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1291fcb9982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1291fcb9982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129c4e8b322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129c4e8b32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129c4e8b322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129c4e8b322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329477" y="1798619"/>
            <a:ext cx="1171773" cy="564308"/>
            <a:chOff x="1329477" y="1798619"/>
            <a:chExt cx="1171773" cy="564308"/>
          </a:xfrm>
        </p:grpSpPr>
        <p:sp>
          <p:nvSpPr>
            <p:cNvPr id="10" name="Google Shape;10;p2"/>
            <p:cNvSpPr/>
            <p:nvPr/>
          </p:nvSpPr>
          <p:spPr>
            <a:xfrm>
              <a:off x="1844541" y="1845359"/>
              <a:ext cx="104307" cy="55063"/>
            </a:xfrm>
            <a:custGeom>
              <a:rect b="b" l="l" r="r" t="t"/>
              <a:pathLst>
                <a:path extrusionOk="0" h="1429" w="2707">
                  <a:moveTo>
                    <a:pt x="1969" y="0"/>
                  </a:moveTo>
                  <a:cubicBezTo>
                    <a:pt x="841" y="0"/>
                    <a:pt x="0" y="576"/>
                    <a:pt x="0" y="576"/>
                  </a:cubicBezTo>
                  <a:lnTo>
                    <a:pt x="1871" y="1428"/>
                  </a:lnTo>
                  <a:lnTo>
                    <a:pt x="2640" y="1378"/>
                  </a:lnTo>
                  <a:cubicBezTo>
                    <a:pt x="2707" y="459"/>
                    <a:pt x="2189" y="8"/>
                    <a:pt x="2189" y="8"/>
                  </a:cubicBezTo>
                  <a:cubicBezTo>
                    <a:pt x="2114" y="3"/>
                    <a:pt x="2041" y="0"/>
                    <a:pt x="19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1867044" y="1864972"/>
              <a:ext cx="75370" cy="31558"/>
            </a:xfrm>
            <a:custGeom>
              <a:rect b="b" l="l" r="r" t="t"/>
              <a:pathLst>
                <a:path extrusionOk="0" h="819" w="1956">
                  <a:moveTo>
                    <a:pt x="1822" y="0"/>
                  </a:moveTo>
                  <a:cubicBezTo>
                    <a:pt x="1822" y="0"/>
                    <a:pt x="619" y="134"/>
                    <a:pt x="1" y="401"/>
                  </a:cubicBezTo>
                  <a:lnTo>
                    <a:pt x="1572" y="819"/>
                  </a:lnTo>
                  <a:lnTo>
                    <a:pt x="1956" y="702"/>
                  </a:lnTo>
                  <a:cubicBezTo>
                    <a:pt x="1956" y="702"/>
                    <a:pt x="1956" y="334"/>
                    <a:pt x="1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962335" y="1895567"/>
              <a:ext cx="105001" cy="55063"/>
            </a:xfrm>
            <a:custGeom>
              <a:rect b="b" l="l" r="r" t="t"/>
              <a:pathLst>
                <a:path extrusionOk="0" h="1429" w="2725">
                  <a:moveTo>
                    <a:pt x="1986" y="1"/>
                  </a:moveTo>
                  <a:cubicBezTo>
                    <a:pt x="857" y="1"/>
                    <a:pt x="1" y="576"/>
                    <a:pt x="1" y="576"/>
                  </a:cubicBezTo>
                  <a:lnTo>
                    <a:pt x="1889" y="1428"/>
                  </a:lnTo>
                  <a:lnTo>
                    <a:pt x="2657" y="1362"/>
                  </a:lnTo>
                  <a:cubicBezTo>
                    <a:pt x="2724" y="443"/>
                    <a:pt x="2206" y="8"/>
                    <a:pt x="2206" y="8"/>
                  </a:cubicBezTo>
                  <a:cubicBezTo>
                    <a:pt x="2132" y="3"/>
                    <a:pt x="2058" y="1"/>
                    <a:pt x="19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985532" y="1915180"/>
              <a:ext cx="75370" cy="31597"/>
            </a:xfrm>
            <a:custGeom>
              <a:rect b="b" l="l" r="r" t="t"/>
              <a:pathLst>
                <a:path extrusionOk="0" h="820" w="1956">
                  <a:moveTo>
                    <a:pt x="1805" y="0"/>
                  </a:moveTo>
                  <a:cubicBezTo>
                    <a:pt x="1805" y="0"/>
                    <a:pt x="618" y="117"/>
                    <a:pt x="0" y="401"/>
                  </a:cubicBezTo>
                  <a:lnTo>
                    <a:pt x="1554" y="819"/>
                  </a:lnTo>
                  <a:lnTo>
                    <a:pt x="1955" y="685"/>
                  </a:lnTo>
                  <a:cubicBezTo>
                    <a:pt x="1955" y="685"/>
                    <a:pt x="1955" y="335"/>
                    <a:pt x="18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944957" y="2169494"/>
              <a:ext cx="139102" cy="74753"/>
            </a:xfrm>
            <a:custGeom>
              <a:rect b="b" l="l" r="r" t="t"/>
              <a:pathLst>
                <a:path extrusionOk="0" h="1940" w="3610">
                  <a:moveTo>
                    <a:pt x="3092" y="0"/>
                  </a:moveTo>
                  <a:cubicBezTo>
                    <a:pt x="3092" y="0"/>
                    <a:pt x="2474" y="0"/>
                    <a:pt x="1471" y="284"/>
                  </a:cubicBezTo>
                  <a:lnTo>
                    <a:pt x="1" y="1755"/>
                  </a:lnTo>
                  <a:cubicBezTo>
                    <a:pt x="1" y="1755"/>
                    <a:pt x="540" y="1939"/>
                    <a:pt x="1115" y="1939"/>
                  </a:cubicBezTo>
                  <a:cubicBezTo>
                    <a:pt x="1139" y="1939"/>
                    <a:pt x="1163" y="1939"/>
                    <a:pt x="1187" y="1938"/>
                  </a:cubicBezTo>
                  <a:cubicBezTo>
                    <a:pt x="1187" y="1938"/>
                    <a:pt x="2691" y="1788"/>
                    <a:pt x="3409" y="1420"/>
                  </a:cubicBezTo>
                  <a:cubicBezTo>
                    <a:pt x="3409" y="1420"/>
                    <a:pt x="3610" y="485"/>
                    <a:pt x="3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599243" y="1798619"/>
              <a:ext cx="439771" cy="202450"/>
            </a:xfrm>
            <a:custGeom>
              <a:rect b="b" l="l" r="r" t="t"/>
              <a:pathLst>
                <a:path extrusionOk="0" h="5254" w="11413">
                  <a:moveTo>
                    <a:pt x="11412" y="3577"/>
                  </a:moveTo>
                  <a:lnTo>
                    <a:pt x="11412" y="3577"/>
                  </a:lnTo>
                  <a:cubicBezTo>
                    <a:pt x="11412" y="3577"/>
                    <a:pt x="11412" y="3577"/>
                    <a:pt x="11412" y="3577"/>
                  </a:cubicBezTo>
                  <a:cubicBezTo>
                    <a:pt x="11412" y="3577"/>
                    <a:pt x="11412" y="3577"/>
                    <a:pt x="11412" y="3577"/>
                  </a:cubicBezTo>
                  <a:close/>
                  <a:moveTo>
                    <a:pt x="1432" y="1"/>
                  </a:moveTo>
                  <a:cubicBezTo>
                    <a:pt x="1428" y="1"/>
                    <a:pt x="1424" y="1"/>
                    <a:pt x="1420" y="1"/>
                  </a:cubicBezTo>
                  <a:cubicBezTo>
                    <a:pt x="719" y="1"/>
                    <a:pt x="0" y="302"/>
                    <a:pt x="0" y="302"/>
                  </a:cubicBezTo>
                  <a:lnTo>
                    <a:pt x="6115" y="5198"/>
                  </a:lnTo>
                  <a:cubicBezTo>
                    <a:pt x="6338" y="5236"/>
                    <a:pt x="6564" y="5254"/>
                    <a:pt x="6791" y="5254"/>
                  </a:cubicBezTo>
                  <a:cubicBezTo>
                    <a:pt x="9018" y="5254"/>
                    <a:pt x="11376" y="3577"/>
                    <a:pt x="11412" y="3577"/>
                  </a:cubicBezTo>
                  <a:cubicBezTo>
                    <a:pt x="11412" y="3577"/>
                    <a:pt x="11412" y="3577"/>
                    <a:pt x="11412" y="3577"/>
                  </a:cubicBezTo>
                  <a:lnTo>
                    <a:pt x="11412" y="3577"/>
                  </a:lnTo>
                  <a:cubicBezTo>
                    <a:pt x="10730" y="3111"/>
                    <a:pt x="2196" y="1"/>
                    <a:pt x="14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48782" y="2050814"/>
              <a:ext cx="167424" cy="92940"/>
            </a:xfrm>
            <a:custGeom>
              <a:rect b="b" l="l" r="r" t="t"/>
              <a:pathLst>
                <a:path extrusionOk="0" h="2412" w="4345">
                  <a:moveTo>
                    <a:pt x="1761" y="0"/>
                  </a:moveTo>
                  <a:cubicBezTo>
                    <a:pt x="798" y="0"/>
                    <a:pt x="0" y="257"/>
                    <a:pt x="0" y="257"/>
                  </a:cubicBezTo>
                  <a:lnTo>
                    <a:pt x="2941" y="2412"/>
                  </a:lnTo>
                  <a:lnTo>
                    <a:pt x="4345" y="1978"/>
                  </a:lnTo>
                  <a:lnTo>
                    <a:pt x="2006" y="6"/>
                  </a:lnTo>
                  <a:cubicBezTo>
                    <a:pt x="1923" y="2"/>
                    <a:pt x="1842" y="0"/>
                    <a:pt x="17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424113" y="1858383"/>
              <a:ext cx="1077138" cy="314348"/>
            </a:xfrm>
            <a:custGeom>
              <a:rect b="b" l="l" r="r" t="t"/>
              <a:pathLst>
                <a:path extrusionOk="0" h="8158" w="27954">
                  <a:moveTo>
                    <a:pt x="23796" y="1"/>
                  </a:moveTo>
                  <a:cubicBezTo>
                    <a:pt x="22817" y="1"/>
                    <a:pt x="21509" y="191"/>
                    <a:pt x="19817" y="789"/>
                  </a:cubicBezTo>
                  <a:cubicBezTo>
                    <a:pt x="15222" y="2393"/>
                    <a:pt x="4295" y="5267"/>
                    <a:pt x="117" y="7573"/>
                  </a:cubicBezTo>
                  <a:cubicBezTo>
                    <a:pt x="117" y="7573"/>
                    <a:pt x="0" y="7907"/>
                    <a:pt x="318" y="8158"/>
                  </a:cubicBezTo>
                  <a:cubicBezTo>
                    <a:pt x="318" y="8158"/>
                    <a:pt x="10594" y="7890"/>
                    <a:pt x="15857" y="5885"/>
                  </a:cubicBezTo>
                  <a:cubicBezTo>
                    <a:pt x="21387" y="3763"/>
                    <a:pt x="24211" y="3045"/>
                    <a:pt x="26367" y="1875"/>
                  </a:cubicBezTo>
                  <a:cubicBezTo>
                    <a:pt x="27102" y="1474"/>
                    <a:pt x="27954" y="672"/>
                    <a:pt x="26199" y="572"/>
                  </a:cubicBezTo>
                  <a:cubicBezTo>
                    <a:pt x="26199" y="572"/>
                    <a:pt x="25494" y="1"/>
                    <a:pt x="237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329477" y="1947663"/>
              <a:ext cx="309724" cy="180640"/>
            </a:xfrm>
            <a:custGeom>
              <a:rect b="b" l="l" r="r" t="t"/>
              <a:pathLst>
                <a:path extrusionOk="0" h="4688" w="8038">
                  <a:moveTo>
                    <a:pt x="1567" y="0"/>
                  </a:moveTo>
                  <a:cubicBezTo>
                    <a:pt x="812" y="0"/>
                    <a:pt x="0" y="427"/>
                    <a:pt x="0" y="427"/>
                  </a:cubicBezTo>
                  <a:lnTo>
                    <a:pt x="4044" y="4688"/>
                  </a:lnTo>
                  <a:cubicBezTo>
                    <a:pt x="6049" y="4036"/>
                    <a:pt x="8037" y="3151"/>
                    <a:pt x="8037" y="3117"/>
                  </a:cubicBezTo>
                  <a:cubicBezTo>
                    <a:pt x="7352" y="2833"/>
                    <a:pt x="2540" y="93"/>
                    <a:pt x="1755" y="10"/>
                  </a:cubicBezTo>
                  <a:cubicBezTo>
                    <a:pt x="1693" y="3"/>
                    <a:pt x="1630" y="0"/>
                    <a:pt x="15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433130" y="1882967"/>
              <a:ext cx="1032093" cy="284640"/>
            </a:xfrm>
            <a:custGeom>
              <a:rect b="b" l="l" r="r" t="t"/>
              <a:pathLst>
                <a:path extrusionOk="0" h="7387" w="26785">
                  <a:moveTo>
                    <a:pt x="24980" y="1"/>
                  </a:moveTo>
                  <a:lnTo>
                    <a:pt x="67" y="7085"/>
                  </a:lnTo>
                  <a:cubicBezTo>
                    <a:pt x="0" y="7303"/>
                    <a:pt x="167" y="7386"/>
                    <a:pt x="167" y="7386"/>
                  </a:cubicBezTo>
                  <a:cubicBezTo>
                    <a:pt x="14971" y="6049"/>
                    <a:pt x="13300" y="5298"/>
                    <a:pt x="17544" y="3978"/>
                  </a:cubicBezTo>
                  <a:cubicBezTo>
                    <a:pt x="21889" y="2674"/>
                    <a:pt x="26784" y="937"/>
                    <a:pt x="26617" y="536"/>
                  </a:cubicBezTo>
                  <a:cubicBezTo>
                    <a:pt x="26523" y="312"/>
                    <a:pt x="26164" y="279"/>
                    <a:pt x="25960" y="279"/>
                  </a:cubicBezTo>
                  <a:cubicBezTo>
                    <a:pt x="25874" y="279"/>
                    <a:pt x="25815" y="285"/>
                    <a:pt x="25815" y="285"/>
                  </a:cubicBezTo>
                  <a:cubicBezTo>
                    <a:pt x="25581" y="101"/>
                    <a:pt x="24980" y="1"/>
                    <a:pt x="24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429277" y="2140518"/>
              <a:ext cx="164842" cy="110781"/>
            </a:xfrm>
            <a:custGeom>
              <a:rect b="b" l="l" r="r" t="t"/>
              <a:pathLst>
                <a:path extrusionOk="0" h="2875" w="4278">
                  <a:moveTo>
                    <a:pt x="4277" y="0"/>
                  </a:moveTo>
                  <a:cubicBezTo>
                    <a:pt x="2607" y="234"/>
                    <a:pt x="1036" y="635"/>
                    <a:pt x="1069" y="669"/>
                  </a:cubicBezTo>
                  <a:cubicBezTo>
                    <a:pt x="936" y="1003"/>
                    <a:pt x="0" y="2874"/>
                    <a:pt x="0" y="2874"/>
                  </a:cubicBezTo>
                  <a:cubicBezTo>
                    <a:pt x="0" y="2874"/>
                    <a:pt x="1253" y="2423"/>
                    <a:pt x="1671" y="2239"/>
                  </a:cubicBezTo>
                  <a:cubicBezTo>
                    <a:pt x="2089" y="2039"/>
                    <a:pt x="4277" y="0"/>
                    <a:pt x="4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962335" y="2192652"/>
              <a:ext cx="111436" cy="46316"/>
            </a:xfrm>
            <a:custGeom>
              <a:rect b="b" l="l" r="r" t="t"/>
              <a:pathLst>
                <a:path extrusionOk="0" h="1202" w="2892">
                  <a:moveTo>
                    <a:pt x="2741" y="1"/>
                  </a:moveTo>
                  <a:cubicBezTo>
                    <a:pt x="2741" y="1"/>
                    <a:pt x="953" y="268"/>
                    <a:pt x="285" y="335"/>
                  </a:cubicBezTo>
                  <a:lnTo>
                    <a:pt x="1" y="1137"/>
                  </a:lnTo>
                  <a:cubicBezTo>
                    <a:pt x="1" y="1137"/>
                    <a:pt x="289" y="1201"/>
                    <a:pt x="576" y="1201"/>
                  </a:cubicBezTo>
                  <a:cubicBezTo>
                    <a:pt x="648" y="1201"/>
                    <a:pt x="719" y="1197"/>
                    <a:pt x="786" y="1187"/>
                  </a:cubicBezTo>
                  <a:cubicBezTo>
                    <a:pt x="1087" y="1137"/>
                    <a:pt x="2089" y="987"/>
                    <a:pt x="2825" y="686"/>
                  </a:cubicBezTo>
                  <a:cubicBezTo>
                    <a:pt x="2825" y="686"/>
                    <a:pt x="2891" y="318"/>
                    <a:pt x="2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024141" y="2060023"/>
              <a:ext cx="132667" cy="71516"/>
            </a:xfrm>
            <a:custGeom>
              <a:rect b="b" l="l" r="r" t="t"/>
              <a:pathLst>
                <a:path extrusionOk="0" h="1856" w="3443">
                  <a:moveTo>
                    <a:pt x="2958" y="1"/>
                  </a:moveTo>
                  <a:cubicBezTo>
                    <a:pt x="2958" y="1"/>
                    <a:pt x="2357" y="1"/>
                    <a:pt x="1388" y="285"/>
                  </a:cubicBezTo>
                  <a:lnTo>
                    <a:pt x="1" y="1672"/>
                  </a:lnTo>
                  <a:cubicBezTo>
                    <a:pt x="1" y="1672"/>
                    <a:pt x="535" y="1855"/>
                    <a:pt x="1137" y="1855"/>
                  </a:cubicBezTo>
                  <a:cubicBezTo>
                    <a:pt x="1137" y="1855"/>
                    <a:pt x="2557" y="1705"/>
                    <a:pt x="3259" y="1354"/>
                  </a:cubicBezTo>
                  <a:cubicBezTo>
                    <a:pt x="3259" y="1354"/>
                    <a:pt x="3443" y="452"/>
                    <a:pt x="29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040903" y="2081293"/>
              <a:ext cx="105618" cy="44698"/>
            </a:xfrm>
            <a:custGeom>
              <a:rect b="b" l="l" r="r" t="t"/>
              <a:pathLst>
                <a:path extrusionOk="0" h="1160" w="2741">
                  <a:moveTo>
                    <a:pt x="2590" y="0"/>
                  </a:moveTo>
                  <a:cubicBezTo>
                    <a:pt x="2590" y="0"/>
                    <a:pt x="869" y="251"/>
                    <a:pt x="234" y="318"/>
                  </a:cubicBezTo>
                  <a:lnTo>
                    <a:pt x="0" y="1103"/>
                  </a:lnTo>
                  <a:cubicBezTo>
                    <a:pt x="0" y="1103"/>
                    <a:pt x="235" y="1159"/>
                    <a:pt x="487" y="1159"/>
                  </a:cubicBezTo>
                  <a:cubicBezTo>
                    <a:pt x="570" y="1159"/>
                    <a:pt x="656" y="1153"/>
                    <a:pt x="735" y="1136"/>
                  </a:cubicBezTo>
                  <a:cubicBezTo>
                    <a:pt x="1019" y="1103"/>
                    <a:pt x="1989" y="953"/>
                    <a:pt x="2674" y="652"/>
                  </a:cubicBezTo>
                  <a:cubicBezTo>
                    <a:pt x="2674" y="652"/>
                    <a:pt x="2740" y="301"/>
                    <a:pt x="25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777572" y="2011742"/>
              <a:ext cx="422393" cy="351185"/>
            </a:xfrm>
            <a:custGeom>
              <a:rect b="b" l="l" r="r" t="t"/>
              <a:pathLst>
                <a:path extrusionOk="0" h="9114" w="10962">
                  <a:moveTo>
                    <a:pt x="10443" y="1"/>
                  </a:moveTo>
                  <a:cubicBezTo>
                    <a:pt x="7837" y="402"/>
                    <a:pt x="4595" y="2189"/>
                    <a:pt x="4595" y="2189"/>
                  </a:cubicBezTo>
                  <a:lnTo>
                    <a:pt x="0" y="9040"/>
                  </a:lnTo>
                  <a:cubicBezTo>
                    <a:pt x="0" y="9040"/>
                    <a:pt x="193" y="9114"/>
                    <a:pt x="508" y="9114"/>
                  </a:cubicBezTo>
                  <a:cubicBezTo>
                    <a:pt x="863" y="9114"/>
                    <a:pt x="1372" y="9020"/>
                    <a:pt x="1939" y="8622"/>
                  </a:cubicBezTo>
                  <a:cubicBezTo>
                    <a:pt x="4178" y="7002"/>
                    <a:pt x="10961" y="1"/>
                    <a:pt x="104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389853" y="1870097"/>
              <a:ext cx="38032" cy="29709"/>
            </a:xfrm>
            <a:custGeom>
              <a:rect b="b" l="l" r="r" t="t"/>
              <a:pathLst>
                <a:path extrusionOk="0" h="771" w="987">
                  <a:moveTo>
                    <a:pt x="652" y="1"/>
                  </a:moveTo>
                  <a:cubicBezTo>
                    <a:pt x="652" y="1"/>
                    <a:pt x="585" y="285"/>
                    <a:pt x="34" y="519"/>
                  </a:cubicBezTo>
                  <a:lnTo>
                    <a:pt x="0" y="769"/>
                  </a:lnTo>
                  <a:cubicBezTo>
                    <a:pt x="0" y="770"/>
                    <a:pt x="2" y="771"/>
                    <a:pt x="6" y="771"/>
                  </a:cubicBezTo>
                  <a:cubicBezTo>
                    <a:pt x="76" y="771"/>
                    <a:pt x="733" y="626"/>
                    <a:pt x="986" y="168"/>
                  </a:cubicBezTo>
                  <a:cubicBezTo>
                    <a:pt x="903" y="118"/>
                    <a:pt x="802" y="68"/>
                    <a:pt x="6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2"/>
          <p:cNvSpPr/>
          <p:nvPr/>
        </p:nvSpPr>
        <p:spPr>
          <a:xfrm>
            <a:off x="-195099" y="2327208"/>
            <a:ext cx="3335026" cy="2816764"/>
          </a:xfrm>
          <a:custGeom>
            <a:rect b="b" l="l" r="r" t="t"/>
            <a:pathLst>
              <a:path extrusionOk="0" h="73101" w="86551">
                <a:moveTo>
                  <a:pt x="5063" y="18130"/>
                </a:moveTo>
                <a:lnTo>
                  <a:pt x="5063" y="73101"/>
                </a:lnTo>
                <a:lnTo>
                  <a:pt x="86551" y="73101"/>
                </a:lnTo>
                <a:lnTo>
                  <a:pt x="86551" y="24061"/>
                </a:lnTo>
                <a:cubicBezTo>
                  <a:pt x="81204" y="21304"/>
                  <a:pt x="73551" y="20887"/>
                  <a:pt x="68472" y="25064"/>
                </a:cubicBezTo>
                <a:cubicBezTo>
                  <a:pt x="65297" y="27670"/>
                  <a:pt x="62825" y="31680"/>
                  <a:pt x="62106" y="35774"/>
                </a:cubicBezTo>
                <a:cubicBezTo>
                  <a:pt x="61304" y="40185"/>
                  <a:pt x="63627" y="44880"/>
                  <a:pt x="66066" y="46116"/>
                </a:cubicBezTo>
                <a:cubicBezTo>
                  <a:pt x="67804" y="46985"/>
                  <a:pt x="65565" y="49024"/>
                  <a:pt x="64830" y="49575"/>
                </a:cubicBezTo>
                <a:cubicBezTo>
                  <a:pt x="63159" y="50878"/>
                  <a:pt x="61020" y="50945"/>
                  <a:pt x="60569" y="50377"/>
                </a:cubicBezTo>
                <a:cubicBezTo>
                  <a:pt x="60201" y="49909"/>
                  <a:pt x="61521" y="49224"/>
                  <a:pt x="61221" y="48055"/>
                </a:cubicBezTo>
                <a:cubicBezTo>
                  <a:pt x="60786" y="46751"/>
                  <a:pt x="60485" y="45882"/>
                  <a:pt x="59483" y="44730"/>
                </a:cubicBezTo>
                <a:cubicBezTo>
                  <a:pt x="56592" y="41555"/>
                  <a:pt x="51830" y="40820"/>
                  <a:pt x="48355" y="43727"/>
                </a:cubicBezTo>
                <a:cubicBezTo>
                  <a:pt x="45748" y="45899"/>
                  <a:pt x="45180" y="48372"/>
                  <a:pt x="40986" y="47202"/>
                </a:cubicBezTo>
                <a:cubicBezTo>
                  <a:pt x="37661" y="46317"/>
                  <a:pt x="36057" y="37010"/>
                  <a:pt x="30560" y="42708"/>
                </a:cubicBezTo>
                <a:cubicBezTo>
                  <a:pt x="29976" y="40235"/>
                  <a:pt x="26801" y="40385"/>
                  <a:pt x="25782" y="42557"/>
                </a:cubicBezTo>
                <a:cubicBezTo>
                  <a:pt x="24779" y="38664"/>
                  <a:pt x="26216" y="34170"/>
                  <a:pt x="21003" y="32867"/>
                </a:cubicBezTo>
                <a:cubicBezTo>
                  <a:pt x="18246" y="32148"/>
                  <a:pt x="14921" y="33017"/>
                  <a:pt x="12448" y="34454"/>
                </a:cubicBezTo>
                <a:cubicBezTo>
                  <a:pt x="11011" y="35339"/>
                  <a:pt x="10426" y="36492"/>
                  <a:pt x="9274" y="34755"/>
                </a:cubicBezTo>
                <a:cubicBezTo>
                  <a:pt x="8405" y="33451"/>
                  <a:pt x="9407" y="33151"/>
                  <a:pt x="7987" y="31279"/>
                </a:cubicBezTo>
                <a:cubicBezTo>
                  <a:pt x="7018" y="30026"/>
                  <a:pt x="6249" y="29826"/>
                  <a:pt x="6433" y="27269"/>
                </a:cubicBezTo>
                <a:cubicBezTo>
                  <a:pt x="6684" y="23978"/>
                  <a:pt x="0" y="17060"/>
                  <a:pt x="27553" y="953"/>
                </a:cubicBezTo>
                <a:cubicBezTo>
                  <a:pt x="28622" y="268"/>
                  <a:pt x="28305" y="1"/>
                  <a:pt x="27035" y="335"/>
                </a:cubicBezTo>
                <a:cubicBezTo>
                  <a:pt x="25615" y="686"/>
                  <a:pt x="19683" y="2524"/>
                  <a:pt x="15356" y="4378"/>
                </a:cubicBezTo>
                <a:cubicBezTo>
                  <a:pt x="3977" y="9291"/>
                  <a:pt x="5063" y="18130"/>
                  <a:pt x="5063" y="1813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925156" y="2160478"/>
            <a:ext cx="363130" cy="164226"/>
          </a:xfrm>
          <a:custGeom>
            <a:rect b="b" l="l" r="r" t="t"/>
            <a:pathLst>
              <a:path extrusionOk="0" h="4262" w="9424">
                <a:moveTo>
                  <a:pt x="151" y="3910"/>
                </a:moveTo>
                <a:cubicBezTo>
                  <a:pt x="268" y="4261"/>
                  <a:pt x="3943" y="3091"/>
                  <a:pt x="6266" y="2356"/>
                </a:cubicBezTo>
                <a:cubicBezTo>
                  <a:pt x="8588" y="1638"/>
                  <a:pt x="9424" y="1237"/>
                  <a:pt x="9340" y="602"/>
                </a:cubicBezTo>
                <a:cubicBezTo>
                  <a:pt x="9257" y="0"/>
                  <a:pt x="6065" y="936"/>
                  <a:pt x="4712" y="1588"/>
                </a:cubicBezTo>
                <a:cubicBezTo>
                  <a:pt x="3325" y="2256"/>
                  <a:pt x="0" y="3492"/>
                  <a:pt x="151" y="3910"/>
                </a:cubicBezTo>
                <a:close/>
              </a:path>
            </a:pathLst>
          </a:custGeom>
          <a:solidFill>
            <a:srgbClr val="F797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-9" y="4008882"/>
            <a:ext cx="793847" cy="1135090"/>
          </a:xfrm>
          <a:custGeom>
            <a:rect b="b" l="l" r="r" t="t"/>
            <a:pathLst>
              <a:path extrusionOk="0" h="29458" w="20602">
                <a:moveTo>
                  <a:pt x="0" y="1"/>
                </a:moveTo>
                <a:lnTo>
                  <a:pt x="0" y="29458"/>
                </a:lnTo>
                <a:lnTo>
                  <a:pt x="20602" y="29458"/>
                </a:lnTo>
                <a:cubicBezTo>
                  <a:pt x="14988" y="28856"/>
                  <a:pt x="17711" y="25748"/>
                  <a:pt x="15957" y="22824"/>
                </a:cubicBezTo>
                <a:cubicBezTo>
                  <a:pt x="14992" y="21230"/>
                  <a:pt x="14069" y="20410"/>
                  <a:pt x="12777" y="20410"/>
                </a:cubicBezTo>
                <a:cubicBezTo>
                  <a:pt x="12078" y="20410"/>
                  <a:pt x="11272" y="20650"/>
                  <a:pt x="10293" y="21137"/>
                </a:cubicBezTo>
                <a:cubicBezTo>
                  <a:pt x="12248" y="16835"/>
                  <a:pt x="9150" y="13026"/>
                  <a:pt x="4919" y="13026"/>
                </a:cubicBezTo>
                <a:cubicBezTo>
                  <a:pt x="4812" y="13026"/>
                  <a:pt x="4704" y="13028"/>
                  <a:pt x="4595" y="13033"/>
                </a:cubicBezTo>
                <a:cubicBezTo>
                  <a:pt x="6483" y="6767"/>
                  <a:pt x="3860" y="2340"/>
                  <a:pt x="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1682281" y="3309054"/>
            <a:ext cx="5715911" cy="1954022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1426720" y="3088866"/>
            <a:ext cx="2410516" cy="1204603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5736439" y="3620012"/>
            <a:ext cx="4248632" cy="2511124"/>
          </a:xfrm>
          <a:custGeom>
            <a:rect b="b" l="l" r="r" t="t"/>
            <a:pathLst>
              <a:path extrusionOk="0" h="65169" w="110261">
                <a:moveTo>
                  <a:pt x="59187" y="1"/>
                </a:moveTo>
                <a:cubicBezTo>
                  <a:pt x="53901" y="1"/>
                  <a:pt x="48943" y="2323"/>
                  <a:pt x="45531" y="6183"/>
                </a:cubicBezTo>
                <a:cubicBezTo>
                  <a:pt x="44464" y="7391"/>
                  <a:pt x="42952" y="8026"/>
                  <a:pt x="41382" y="8026"/>
                </a:cubicBezTo>
                <a:cubicBezTo>
                  <a:pt x="40912" y="8026"/>
                  <a:pt x="40437" y="7969"/>
                  <a:pt x="39967" y="7854"/>
                </a:cubicBezTo>
                <a:lnTo>
                  <a:pt x="39934" y="7854"/>
                </a:lnTo>
                <a:cubicBezTo>
                  <a:pt x="38270" y="7457"/>
                  <a:pt x="36605" y="7267"/>
                  <a:pt x="34966" y="7267"/>
                </a:cubicBezTo>
                <a:cubicBezTo>
                  <a:pt x="28742" y="7267"/>
                  <a:pt x="22899" y="10011"/>
                  <a:pt x="18931" y="14587"/>
                </a:cubicBezTo>
                <a:cubicBezTo>
                  <a:pt x="16458" y="17444"/>
                  <a:pt x="13300" y="19717"/>
                  <a:pt x="9691" y="20853"/>
                </a:cubicBezTo>
                <a:cubicBezTo>
                  <a:pt x="5631" y="22106"/>
                  <a:pt x="2340" y="25448"/>
                  <a:pt x="1354" y="29892"/>
                </a:cubicBezTo>
                <a:cubicBezTo>
                  <a:pt x="0" y="36074"/>
                  <a:pt x="3693" y="42340"/>
                  <a:pt x="9725" y="44161"/>
                </a:cubicBezTo>
                <a:cubicBezTo>
                  <a:pt x="10909" y="44516"/>
                  <a:pt x="12099" y="44684"/>
                  <a:pt x="13265" y="44684"/>
                </a:cubicBezTo>
                <a:cubicBezTo>
                  <a:pt x="15504" y="44684"/>
                  <a:pt x="17653" y="44062"/>
                  <a:pt x="19499" y="42941"/>
                </a:cubicBezTo>
                <a:cubicBezTo>
                  <a:pt x="22240" y="45882"/>
                  <a:pt x="25815" y="48054"/>
                  <a:pt x="29992" y="49057"/>
                </a:cubicBezTo>
                <a:cubicBezTo>
                  <a:pt x="31636" y="49441"/>
                  <a:pt x="33296" y="49631"/>
                  <a:pt x="34921" y="49631"/>
                </a:cubicBezTo>
                <a:cubicBezTo>
                  <a:pt x="35625" y="49631"/>
                  <a:pt x="36323" y="49595"/>
                  <a:pt x="37010" y="49525"/>
                </a:cubicBezTo>
                <a:cubicBezTo>
                  <a:pt x="38163" y="56709"/>
                  <a:pt x="43476" y="62841"/>
                  <a:pt x="50995" y="64646"/>
                </a:cubicBezTo>
                <a:cubicBezTo>
                  <a:pt x="52460" y="64999"/>
                  <a:pt x="53925" y="65168"/>
                  <a:pt x="55368" y="65168"/>
                </a:cubicBezTo>
                <a:cubicBezTo>
                  <a:pt x="63749" y="65168"/>
                  <a:pt x="71346" y="59455"/>
                  <a:pt x="73384" y="50945"/>
                </a:cubicBezTo>
                <a:cubicBezTo>
                  <a:pt x="73535" y="50360"/>
                  <a:pt x="73635" y="49775"/>
                  <a:pt x="73719" y="49174"/>
                </a:cubicBezTo>
                <a:cubicBezTo>
                  <a:pt x="75774" y="50845"/>
                  <a:pt x="78197" y="52098"/>
                  <a:pt x="80953" y="52766"/>
                </a:cubicBezTo>
                <a:cubicBezTo>
                  <a:pt x="82340" y="53110"/>
                  <a:pt x="83740" y="53272"/>
                  <a:pt x="85120" y="53272"/>
                </a:cubicBezTo>
                <a:cubicBezTo>
                  <a:pt x="85952" y="53272"/>
                  <a:pt x="86776" y="53213"/>
                  <a:pt x="87587" y="53100"/>
                </a:cubicBezTo>
                <a:cubicBezTo>
                  <a:pt x="89308" y="55707"/>
                  <a:pt x="92065" y="57628"/>
                  <a:pt x="95440" y="58213"/>
                </a:cubicBezTo>
                <a:cubicBezTo>
                  <a:pt x="96107" y="58330"/>
                  <a:pt x="96772" y="58386"/>
                  <a:pt x="97430" y="58386"/>
                </a:cubicBezTo>
                <a:cubicBezTo>
                  <a:pt x="102609" y="58386"/>
                  <a:pt x="107335" y="54888"/>
                  <a:pt x="108773" y="49759"/>
                </a:cubicBezTo>
                <a:cubicBezTo>
                  <a:pt x="110260" y="44429"/>
                  <a:pt x="107787" y="38948"/>
                  <a:pt x="103193" y="36375"/>
                </a:cubicBezTo>
                <a:cubicBezTo>
                  <a:pt x="103744" y="27787"/>
                  <a:pt x="98063" y="19767"/>
                  <a:pt x="89408" y="17695"/>
                </a:cubicBezTo>
                <a:cubicBezTo>
                  <a:pt x="89057" y="17611"/>
                  <a:pt x="88723" y="17528"/>
                  <a:pt x="88372" y="17461"/>
                </a:cubicBezTo>
                <a:cubicBezTo>
                  <a:pt x="82725" y="16442"/>
                  <a:pt x="77695" y="13267"/>
                  <a:pt x="74604" y="8455"/>
                </a:cubicBezTo>
                <a:cubicBezTo>
                  <a:pt x="72165" y="4612"/>
                  <a:pt x="68272" y="1655"/>
                  <a:pt x="63493" y="519"/>
                </a:cubicBezTo>
                <a:cubicBezTo>
                  <a:pt x="62050" y="168"/>
                  <a:pt x="60607" y="1"/>
                  <a:pt x="5918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6257938" y="3616158"/>
            <a:ext cx="1897379" cy="567892"/>
          </a:xfrm>
          <a:custGeom>
            <a:rect b="b" l="l" r="r" t="t"/>
            <a:pathLst>
              <a:path extrusionOk="0" h="14738" w="49241">
                <a:moveTo>
                  <a:pt x="43643" y="10844"/>
                </a:moveTo>
                <a:cubicBezTo>
                  <a:pt x="43593" y="7837"/>
                  <a:pt x="40803" y="5414"/>
                  <a:pt x="37361" y="5414"/>
                </a:cubicBezTo>
                <a:cubicBezTo>
                  <a:pt x="36726" y="5414"/>
                  <a:pt x="36108" y="5497"/>
                  <a:pt x="35539" y="5648"/>
                </a:cubicBezTo>
                <a:cubicBezTo>
                  <a:pt x="34420" y="2373"/>
                  <a:pt x="31296" y="0"/>
                  <a:pt x="27653" y="0"/>
                </a:cubicBezTo>
                <a:cubicBezTo>
                  <a:pt x="23760" y="0"/>
                  <a:pt x="20502" y="2657"/>
                  <a:pt x="19566" y="6249"/>
                </a:cubicBezTo>
                <a:cubicBezTo>
                  <a:pt x="18513" y="5715"/>
                  <a:pt x="17310" y="5414"/>
                  <a:pt x="15990" y="5414"/>
                </a:cubicBezTo>
                <a:cubicBezTo>
                  <a:pt x="12816" y="5414"/>
                  <a:pt x="10159" y="7185"/>
                  <a:pt x="9441" y="9608"/>
                </a:cubicBezTo>
                <a:cubicBezTo>
                  <a:pt x="4211" y="9808"/>
                  <a:pt x="0" y="11396"/>
                  <a:pt x="134" y="13317"/>
                </a:cubicBezTo>
                <a:cubicBezTo>
                  <a:pt x="251" y="14737"/>
                  <a:pt x="49224" y="14069"/>
                  <a:pt x="49224" y="12916"/>
                </a:cubicBezTo>
                <a:cubicBezTo>
                  <a:pt x="49241" y="11863"/>
                  <a:pt x="46851" y="11011"/>
                  <a:pt x="43643" y="10844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2"/>
          <p:cNvGrpSpPr/>
          <p:nvPr/>
        </p:nvGrpSpPr>
        <p:grpSpPr>
          <a:xfrm>
            <a:off x="272740" y="252581"/>
            <a:ext cx="1252660" cy="1204643"/>
            <a:chOff x="7384701" y="199425"/>
            <a:chExt cx="1572114" cy="1511851"/>
          </a:xfrm>
        </p:grpSpPr>
        <p:sp>
          <p:nvSpPr>
            <p:cNvPr id="34" name="Google Shape;34;p2"/>
            <p:cNvSpPr/>
            <p:nvPr/>
          </p:nvSpPr>
          <p:spPr>
            <a:xfrm>
              <a:off x="7667792" y="461179"/>
              <a:ext cx="1027203" cy="988217"/>
            </a:xfrm>
            <a:custGeom>
              <a:rect b="b" l="l" r="r" t="t"/>
              <a:pathLst>
                <a:path extrusionOk="0" h="15513" w="16125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7384701" y="199425"/>
              <a:ext cx="1572114" cy="1511851"/>
            </a:xfrm>
            <a:custGeom>
              <a:rect b="b" l="l" r="r" t="t"/>
              <a:pathLst>
                <a:path extrusionOk="0" h="23733" w="24679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7792329" y="546731"/>
              <a:ext cx="816411" cy="816475"/>
            </a:xfrm>
            <a:custGeom>
              <a:rect b="b" l="l" r="r" t="t"/>
              <a:pathLst>
                <a:path extrusionOk="0" h="12817" w="12816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2"/>
          <p:cNvSpPr txBox="1"/>
          <p:nvPr>
            <p:ph type="ctrTitle"/>
          </p:nvPr>
        </p:nvSpPr>
        <p:spPr>
          <a:xfrm>
            <a:off x="2377800" y="811653"/>
            <a:ext cx="6226200" cy="13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Poppins Black"/>
              <a:buNone/>
              <a:defRPr sz="7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8" name="Google Shape;38;p2"/>
          <p:cNvSpPr txBox="1"/>
          <p:nvPr>
            <p:ph idx="1" type="subTitle"/>
          </p:nvPr>
        </p:nvSpPr>
        <p:spPr>
          <a:xfrm>
            <a:off x="3306000" y="2426888"/>
            <a:ext cx="5234700" cy="4023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"/>
          <p:cNvSpPr/>
          <p:nvPr/>
        </p:nvSpPr>
        <p:spPr>
          <a:xfrm flipH="1">
            <a:off x="4809560" y="1319531"/>
            <a:ext cx="4606244" cy="3890435"/>
          </a:xfrm>
          <a:custGeom>
            <a:rect b="b" l="l" r="r" t="t"/>
            <a:pathLst>
              <a:path extrusionOk="0" h="73101" w="86551">
                <a:moveTo>
                  <a:pt x="5063" y="18130"/>
                </a:moveTo>
                <a:lnTo>
                  <a:pt x="5063" y="73101"/>
                </a:lnTo>
                <a:lnTo>
                  <a:pt x="86551" y="73101"/>
                </a:lnTo>
                <a:lnTo>
                  <a:pt x="86551" y="24061"/>
                </a:lnTo>
                <a:cubicBezTo>
                  <a:pt x="81204" y="21304"/>
                  <a:pt x="73551" y="20887"/>
                  <a:pt x="68472" y="25064"/>
                </a:cubicBezTo>
                <a:cubicBezTo>
                  <a:pt x="65297" y="27670"/>
                  <a:pt x="62825" y="31680"/>
                  <a:pt x="62106" y="35774"/>
                </a:cubicBezTo>
                <a:cubicBezTo>
                  <a:pt x="61304" y="40185"/>
                  <a:pt x="63627" y="44880"/>
                  <a:pt x="66066" y="46116"/>
                </a:cubicBezTo>
                <a:cubicBezTo>
                  <a:pt x="67804" y="46985"/>
                  <a:pt x="65565" y="49024"/>
                  <a:pt x="64830" y="49575"/>
                </a:cubicBezTo>
                <a:cubicBezTo>
                  <a:pt x="63159" y="50878"/>
                  <a:pt x="61020" y="50945"/>
                  <a:pt x="60569" y="50377"/>
                </a:cubicBezTo>
                <a:cubicBezTo>
                  <a:pt x="60201" y="49909"/>
                  <a:pt x="61521" y="49224"/>
                  <a:pt x="61221" y="48055"/>
                </a:cubicBezTo>
                <a:cubicBezTo>
                  <a:pt x="60786" y="46751"/>
                  <a:pt x="60485" y="45882"/>
                  <a:pt x="59483" y="44730"/>
                </a:cubicBezTo>
                <a:cubicBezTo>
                  <a:pt x="56592" y="41555"/>
                  <a:pt x="51830" y="40820"/>
                  <a:pt x="48355" y="43727"/>
                </a:cubicBezTo>
                <a:cubicBezTo>
                  <a:pt x="45748" y="45899"/>
                  <a:pt x="45180" y="48372"/>
                  <a:pt x="40986" y="47202"/>
                </a:cubicBezTo>
                <a:cubicBezTo>
                  <a:pt x="37661" y="46317"/>
                  <a:pt x="36057" y="37010"/>
                  <a:pt x="30560" y="42708"/>
                </a:cubicBezTo>
                <a:cubicBezTo>
                  <a:pt x="29976" y="40235"/>
                  <a:pt x="26801" y="40385"/>
                  <a:pt x="25782" y="42557"/>
                </a:cubicBezTo>
                <a:cubicBezTo>
                  <a:pt x="24779" y="38664"/>
                  <a:pt x="26216" y="34170"/>
                  <a:pt x="21003" y="32867"/>
                </a:cubicBezTo>
                <a:cubicBezTo>
                  <a:pt x="18246" y="32148"/>
                  <a:pt x="14921" y="33017"/>
                  <a:pt x="12448" y="34454"/>
                </a:cubicBezTo>
                <a:cubicBezTo>
                  <a:pt x="11011" y="35339"/>
                  <a:pt x="10426" y="36492"/>
                  <a:pt x="9274" y="34755"/>
                </a:cubicBezTo>
                <a:cubicBezTo>
                  <a:pt x="8405" y="33451"/>
                  <a:pt x="9407" y="33151"/>
                  <a:pt x="7987" y="31279"/>
                </a:cubicBezTo>
                <a:cubicBezTo>
                  <a:pt x="7018" y="30026"/>
                  <a:pt x="6249" y="29826"/>
                  <a:pt x="6433" y="27269"/>
                </a:cubicBezTo>
                <a:cubicBezTo>
                  <a:pt x="6684" y="23978"/>
                  <a:pt x="0" y="17060"/>
                  <a:pt x="27553" y="953"/>
                </a:cubicBezTo>
                <a:cubicBezTo>
                  <a:pt x="28622" y="268"/>
                  <a:pt x="28305" y="1"/>
                  <a:pt x="27035" y="335"/>
                </a:cubicBezTo>
                <a:cubicBezTo>
                  <a:pt x="25615" y="686"/>
                  <a:pt x="19683" y="2524"/>
                  <a:pt x="15356" y="4378"/>
                </a:cubicBezTo>
                <a:cubicBezTo>
                  <a:pt x="3977" y="9291"/>
                  <a:pt x="5063" y="18130"/>
                  <a:pt x="5063" y="1813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1"/>
          <p:cNvSpPr/>
          <p:nvPr/>
        </p:nvSpPr>
        <p:spPr>
          <a:xfrm flipH="1">
            <a:off x="7337341" y="1039870"/>
            <a:ext cx="501545" cy="226824"/>
          </a:xfrm>
          <a:custGeom>
            <a:rect b="b" l="l" r="r" t="t"/>
            <a:pathLst>
              <a:path extrusionOk="0" h="4262" w="9424">
                <a:moveTo>
                  <a:pt x="151" y="3910"/>
                </a:moveTo>
                <a:cubicBezTo>
                  <a:pt x="268" y="4261"/>
                  <a:pt x="3943" y="3091"/>
                  <a:pt x="6266" y="2356"/>
                </a:cubicBezTo>
                <a:cubicBezTo>
                  <a:pt x="8588" y="1638"/>
                  <a:pt x="9424" y="1237"/>
                  <a:pt x="9340" y="602"/>
                </a:cubicBezTo>
                <a:cubicBezTo>
                  <a:pt x="9257" y="0"/>
                  <a:pt x="6065" y="936"/>
                  <a:pt x="4712" y="1588"/>
                </a:cubicBezTo>
                <a:cubicBezTo>
                  <a:pt x="3325" y="2256"/>
                  <a:pt x="0" y="3492"/>
                  <a:pt x="151" y="3910"/>
                </a:cubicBezTo>
                <a:close/>
              </a:path>
            </a:pathLst>
          </a:custGeom>
          <a:solidFill>
            <a:srgbClr val="F797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1"/>
          <p:cNvSpPr/>
          <p:nvPr/>
        </p:nvSpPr>
        <p:spPr>
          <a:xfrm flipH="1">
            <a:off x="-1218455" y="2387375"/>
            <a:ext cx="8448334" cy="2888118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1"/>
          <p:cNvSpPr/>
          <p:nvPr/>
        </p:nvSpPr>
        <p:spPr>
          <a:xfrm>
            <a:off x="136737" y="307034"/>
            <a:ext cx="2448509" cy="732847"/>
          </a:xfrm>
          <a:custGeom>
            <a:rect b="b" l="l" r="r" t="t"/>
            <a:pathLst>
              <a:path extrusionOk="0" h="14738" w="49241">
                <a:moveTo>
                  <a:pt x="43643" y="10844"/>
                </a:moveTo>
                <a:cubicBezTo>
                  <a:pt x="43593" y="7837"/>
                  <a:pt x="40803" y="5414"/>
                  <a:pt x="37361" y="5414"/>
                </a:cubicBezTo>
                <a:cubicBezTo>
                  <a:pt x="36726" y="5414"/>
                  <a:pt x="36108" y="5497"/>
                  <a:pt x="35539" y="5648"/>
                </a:cubicBezTo>
                <a:cubicBezTo>
                  <a:pt x="34420" y="2373"/>
                  <a:pt x="31296" y="0"/>
                  <a:pt x="27653" y="0"/>
                </a:cubicBezTo>
                <a:cubicBezTo>
                  <a:pt x="23760" y="0"/>
                  <a:pt x="20502" y="2657"/>
                  <a:pt x="19566" y="6249"/>
                </a:cubicBezTo>
                <a:cubicBezTo>
                  <a:pt x="18513" y="5715"/>
                  <a:pt x="17310" y="5414"/>
                  <a:pt x="15990" y="5414"/>
                </a:cubicBezTo>
                <a:cubicBezTo>
                  <a:pt x="12816" y="5414"/>
                  <a:pt x="10159" y="7185"/>
                  <a:pt x="9441" y="9608"/>
                </a:cubicBezTo>
                <a:cubicBezTo>
                  <a:pt x="4211" y="9808"/>
                  <a:pt x="0" y="11396"/>
                  <a:pt x="134" y="13317"/>
                </a:cubicBezTo>
                <a:cubicBezTo>
                  <a:pt x="251" y="14737"/>
                  <a:pt x="49224" y="14069"/>
                  <a:pt x="49224" y="12916"/>
                </a:cubicBezTo>
                <a:cubicBezTo>
                  <a:pt x="49241" y="11863"/>
                  <a:pt x="46851" y="11011"/>
                  <a:pt x="43643" y="108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1"/>
          <p:cNvSpPr txBox="1"/>
          <p:nvPr>
            <p:ph idx="1" type="subTitle"/>
          </p:nvPr>
        </p:nvSpPr>
        <p:spPr>
          <a:xfrm>
            <a:off x="2304800" y="3284350"/>
            <a:ext cx="4534200" cy="4677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1"/>
          <p:cNvSpPr txBox="1"/>
          <p:nvPr>
            <p:ph hasCustomPrompt="1" type="title"/>
          </p:nvPr>
        </p:nvSpPr>
        <p:spPr>
          <a:xfrm>
            <a:off x="715100" y="1396950"/>
            <a:ext cx="7713600" cy="210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200"/>
              <a:buNone/>
              <a:defRPr sz="1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6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3"/>
          <p:cNvSpPr txBox="1"/>
          <p:nvPr>
            <p:ph type="title"/>
          </p:nvPr>
        </p:nvSpPr>
        <p:spPr>
          <a:xfrm>
            <a:off x="1828178" y="1632875"/>
            <a:ext cx="2604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14" name="Google Shape;114;p13"/>
          <p:cNvSpPr txBox="1"/>
          <p:nvPr>
            <p:ph idx="1" type="subTitle"/>
          </p:nvPr>
        </p:nvSpPr>
        <p:spPr>
          <a:xfrm>
            <a:off x="1828075" y="2143200"/>
            <a:ext cx="2604900" cy="484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15" name="Google Shape;115;p13"/>
          <p:cNvSpPr txBox="1"/>
          <p:nvPr>
            <p:ph idx="2"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6" name="Google Shape;116;p13"/>
          <p:cNvSpPr txBox="1"/>
          <p:nvPr>
            <p:ph idx="3" type="title"/>
          </p:nvPr>
        </p:nvSpPr>
        <p:spPr>
          <a:xfrm>
            <a:off x="1828175" y="3336925"/>
            <a:ext cx="2604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4" type="subTitle"/>
          </p:nvPr>
        </p:nvSpPr>
        <p:spPr>
          <a:xfrm>
            <a:off x="1828075" y="3847250"/>
            <a:ext cx="2604900" cy="484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18" name="Google Shape;118;p13"/>
          <p:cNvSpPr txBox="1"/>
          <p:nvPr>
            <p:ph idx="5" type="title"/>
          </p:nvPr>
        </p:nvSpPr>
        <p:spPr>
          <a:xfrm>
            <a:off x="5958953" y="1632875"/>
            <a:ext cx="2604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19" name="Google Shape;119;p13"/>
          <p:cNvSpPr txBox="1"/>
          <p:nvPr>
            <p:ph idx="6" type="subTitle"/>
          </p:nvPr>
        </p:nvSpPr>
        <p:spPr>
          <a:xfrm>
            <a:off x="5958850" y="2143200"/>
            <a:ext cx="2604900" cy="484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20" name="Google Shape;120;p13"/>
          <p:cNvSpPr txBox="1"/>
          <p:nvPr>
            <p:ph idx="7" type="title"/>
          </p:nvPr>
        </p:nvSpPr>
        <p:spPr>
          <a:xfrm>
            <a:off x="5958950" y="3336925"/>
            <a:ext cx="2604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21" name="Google Shape;121;p13"/>
          <p:cNvSpPr txBox="1"/>
          <p:nvPr>
            <p:ph idx="8" type="subTitle"/>
          </p:nvPr>
        </p:nvSpPr>
        <p:spPr>
          <a:xfrm>
            <a:off x="5958850" y="3847250"/>
            <a:ext cx="2604900" cy="484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22" name="Google Shape;122;p13"/>
          <p:cNvSpPr/>
          <p:nvPr/>
        </p:nvSpPr>
        <p:spPr>
          <a:xfrm>
            <a:off x="6559550" y="293980"/>
            <a:ext cx="2421488" cy="779257"/>
          </a:xfrm>
          <a:custGeom>
            <a:rect b="b" l="l" r="r" t="t"/>
            <a:pathLst>
              <a:path extrusionOk="0" h="13432" w="41739">
                <a:moveTo>
                  <a:pt x="20879" y="0"/>
                </a:moveTo>
                <a:cubicBezTo>
                  <a:pt x="19060" y="0"/>
                  <a:pt x="17217" y="609"/>
                  <a:pt x="15674" y="1909"/>
                </a:cubicBezTo>
                <a:cubicBezTo>
                  <a:pt x="15091" y="2395"/>
                  <a:pt x="14358" y="2661"/>
                  <a:pt x="13610" y="2661"/>
                </a:cubicBezTo>
                <a:cubicBezTo>
                  <a:pt x="13457" y="2661"/>
                  <a:pt x="13304" y="2650"/>
                  <a:pt x="13151" y="2628"/>
                </a:cubicBezTo>
                <a:cubicBezTo>
                  <a:pt x="12810" y="2573"/>
                  <a:pt x="12469" y="2547"/>
                  <a:pt x="12130" y="2547"/>
                </a:cubicBezTo>
                <a:cubicBezTo>
                  <a:pt x="10078" y="2547"/>
                  <a:pt x="8118" y="3525"/>
                  <a:pt x="6885" y="5217"/>
                </a:cubicBezTo>
                <a:cubicBezTo>
                  <a:pt x="6601" y="5602"/>
                  <a:pt x="6233" y="5902"/>
                  <a:pt x="5799" y="6103"/>
                </a:cubicBezTo>
                <a:cubicBezTo>
                  <a:pt x="4579" y="6671"/>
                  <a:pt x="2140" y="7991"/>
                  <a:pt x="1805" y="9612"/>
                </a:cubicBezTo>
                <a:cubicBezTo>
                  <a:pt x="1722" y="10046"/>
                  <a:pt x="1455" y="10447"/>
                  <a:pt x="1087" y="10698"/>
                </a:cubicBezTo>
                <a:cubicBezTo>
                  <a:pt x="402" y="11115"/>
                  <a:pt x="1" y="11867"/>
                  <a:pt x="1" y="12669"/>
                </a:cubicBezTo>
                <a:cubicBezTo>
                  <a:pt x="1" y="13218"/>
                  <a:pt x="4792" y="13432"/>
                  <a:pt x="11127" y="13432"/>
                </a:cubicBezTo>
                <a:cubicBezTo>
                  <a:pt x="23492" y="13432"/>
                  <a:pt x="41739" y="12619"/>
                  <a:pt x="41739" y="11901"/>
                </a:cubicBezTo>
                <a:cubicBezTo>
                  <a:pt x="41739" y="10831"/>
                  <a:pt x="39400" y="10614"/>
                  <a:pt x="36509" y="10614"/>
                </a:cubicBezTo>
                <a:cubicBezTo>
                  <a:pt x="36242" y="10614"/>
                  <a:pt x="35991" y="10614"/>
                  <a:pt x="35757" y="10631"/>
                </a:cubicBezTo>
                <a:cubicBezTo>
                  <a:pt x="36442" y="8659"/>
                  <a:pt x="35791" y="6471"/>
                  <a:pt x="34120" y="5217"/>
                </a:cubicBezTo>
                <a:cubicBezTo>
                  <a:pt x="33267" y="4578"/>
                  <a:pt x="32250" y="4256"/>
                  <a:pt x="31233" y="4256"/>
                </a:cubicBezTo>
                <a:cubicBezTo>
                  <a:pt x="30257" y="4256"/>
                  <a:pt x="29282" y="4553"/>
                  <a:pt x="28456" y="5151"/>
                </a:cubicBezTo>
                <a:cubicBezTo>
                  <a:pt x="27169" y="1865"/>
                  <a:pt x="24062" y="0"/>
                  <a:pt x="20879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3"/>
          <p:cNvSpPr txBox="1"/>
          <p:nvPr>
            <p:ph hasCustomPrompt="1" idx="9" type="title"/>
          </p:nvPr>
        </p:nvSpPr>
        <p:spPr>
          <a:xfrm>
            <a:off x="582325" y="1498898"/>
            <a:ext cx="1141500" cy="13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/>
          <p:nvPr>
            <p:ph hasCustomPrompt="1" idx="13" type="title"/>
          </p:nvPr>
        </p:nvSpPr>
        <p:spPr>
          <a:xfrm>
            <a:off x="4798775" y="1498898"/>
            <a:ext cx="1141500" cy="13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/>
          <p:nvPr>
            <p:ph hasCustomPrompt="1" idx="14" type="title"/>
          </p:nvPr>
        </p:nvSpPr>
        <p:spPr>
          <a:xfrm>
            <a:off x="582325" y="3195098"/>
            <a:ext cx="1141500" cy="13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/>
          <p:nvPr>
            <p:ph hasCustomPrompt="1" idx="15" type="title"/>
          </p:nvPr>
        </p:nvSpPr>
        <p:spPr>
          <a:xfrm>
            <a:off x="4798775" y="3195098"/>
            <a:ext cx="1141500" cy="13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960">
          <p15:clr>
            <a:srgbClr val="FA7B17"/>
          </p15:clr>
        </p15:guide>
        <p15:guide id="2" orient="horz" pos="1832">
          <p15:clr>
            <a:srgbClr val="FA7B17"/>
          </p15:clr>
        </p15:guide>
        <p15:guide id="3" pos="3748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_2">
    <p:bg>
      <p:bgPr>
        <a:solidFill>
          <a:schemeClr val="dk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 txBox="1"/>
          <p:nvPr>
            <p:ph hasCustomPrompt="1" type="title"/>
          </p:nvPr>
        </p:nvSpPr>
        <p:spPr>
          <a:xfrm>
            <a:off x="540009" y="525475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9" name="Google Shape;129;p14"/>
          <p:cNvSpPr txBox="1"/>
          <p:nvPr>
            <p:ph idx="1" type="subTitle"/>
          </p:nvPr>
        </p:nvSpPr>
        <p:spPr>
          <a:xfrm>
            <a:off x="540000" y="3207925"/>
            <a:ext cx="3311400" cy="6849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4"/>
          <p:cNvSpPr txBox="1"/>
          <p:nvPr>
            <p:ph idx="2" type="title"/>
          </p:nvPr>
        </p:nvSpPr>
        <p:spPr>
          <a:xfrm>
            <a:off x="540021" y="1857375"/>
            <a:ext cx="3855300" cy="12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1" name="Google Shape;131;p14"/>
          <p:cNvSpPr/>
          <p:nvPr/>
        </p:nvSpPr>
        <p:spPr>
          <a:xfrm>
            <a:off x="7583400" y="345713"/>
            <a:ext cx="1292850" cy="38882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4"/>
          <p:cNvSpPr/>
          <p:nvPr/>
        </p:nvSpPr>
        <p:spPr>
          <a:xfrm>
            <a:off x="-627350" y="4214988"/>
            <a:ext cx="4804150" cy="1642475"/>
          </a:xfrm>
          <a:custGeom>
            <a:rect b="b" l="l" r="r" t="t"/>
            <a:pathLst>
              <a:path extrusionOk="0" h="65699" w="192166">
                <a:moveTo>
                  <a:pt x="179233" y="54153"/>
                </a:moveTo>
                <a:cubicBezTo>
                  <a:pt x="182341" y="50544"/>
                  <a:pt x="184196" y="45799"/>
                  <a:pt x="184079" y="40636"/>
                </a:cubicBezTo>
                <a:cubicBezTo>
                  <a:pt x="183845" y="30343"/>
                  <a:pt x="175624" y="21739"/>
                  <a:pt x="165315" y="21087"/>
                </a:cubicBezTo>
                <a:cubicBezTo>
                  <a:pt x="153686" y="20352"/>
                  <a:pt x="144011" y="29592"/>
                  <a:pt x="144011" y="41087"/>
                </a:cubicBezTo>
                <a:cubicBezTo>
                  <a:pt x="144011" y="41221"/>
                  <a:pt x="144011" y="41371"/>
                  <a:pt x="144045" y="41521"/>
                </a:cubicBezTo>
                <a:cubicBezTo>
                  <a:pt x="141505" y="38681"/>
                  <a:pt x="137829" y="36860"/>
                  <a:pt x="133719" y="36860"/>
                </a:cubicBezTo>
                <a:cubicBezTo>
                  <a:pt x="132633" y="36860"/>
                  <a:pt x="131580" y="36993"/>
                  <a:pt x="130594" y="37244"/>
                </a:cubicBezTo>
                <a:cubicBezTo>
                  <a:pt x="129709" y="28171"/>
                  <a:pt x="122056" y="21070"/>
                  <a:pt x="112766" y="21070"/>
                </a:cubicBezTo>
                <a:cubicBezTo>
                  <a:pt x="112766" y="20920"/>
                  <a:pt x="112783" y="20753"/>
                  <a:pt x="112783" y="20602"/>
                </a:cubicBezTo>
                <a:cubicBezTo>
                  <a:pt x="112783" y="9525"/>
                  <a:pt x="103811" y="535"/>
                  <a:pt x="92716" y="535"/>
                </a:cubicBezTo>
                <a:cubicBezTo>
                  <a:pt x="83760" y="535"/>
                  <a:pt x="76175" y="6400"/>
                  <a:pt x="73585" y="14504"/>
                </a:cubicBezTo>
                <a:cubicBezTo>
                  <a:pt x="68455" y="5732"/>
                  <a:pt x="58714" y="1"/>
                  <a:pt x="47687" y="586"/>
                </a:cubicBezTo>
                <a:cubicBezTo>
                  <a:pt x="33735" y="1337"/>
                  <a:pt x="22289" y="12465"/>
                  <a:pt x="21170" y="26400"/>
                </a:cubicBezTo>
                <a:cubicBezTo>
                  <a:pt x="20853" y="30260"/>
                  <a:pt x="21337" y="33969"/>
                  <a:pt x="22440" y="37428"/>
                </a:cubicBezTo>
                <a:cubicBezTo>
                  <a:pt x="17828" y="39399"/>
                  <a:pt x="14570" y="43994"/>
                  <a:pt x="14570" y="49341"/>
                </a:cubicBezTo>
                <a:cubicBezTo>
                  <a:pt x="14570" y="52499"/>
                  <a:pt x="15690" y="55406"/>
                  <a:pt x="17578" y="57662"/>
                </a:cubicBezTo>
                <a:cubicBezTo>
                  <a:pt x="7185" y="58497"/>
                  <a:pt x="0" y="60268"/>
                  <a:pt x="0" y="62340"/>
                </a:cubicBezTo>
                <a:cubicBezTo>
                  <a:pt x="0" y="65197"/>
                  <a:pt x="192149" y="65699"/>
                  <a:pt x="192149" y="61121"/>
                </a:cubicBezTo>
                <a:cubicBezTo>
                  <a:pt x="192166" y="58180"/>
                  <a:pt x="187003" y="55623"/>
                  <a:pt x="179233" y="54153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4"/>
          <p:cNvSpPr/>
          <p:nvPr/>
        </p:nvSpPr>
        <p:spPr>
          <a:xfrm>
            <a:off x="6423825" y="4177800"/>
            <a:ext cx="2010169" cy="721926"/>
          </a:xfrm>
          <a:custGeom>
            <a:rect b="b" l="l" r="r" t="t"/>
            <a:pathLst>
              <a:path extrusionOk="0" h="24295" w="67654">
                <a:moveTo>
                  <a:pt x="64880" y="24261"/>
                </a:moveTo>
                <a:cubicBezTo>
                  <a:pt x="66283" y="24261"/>
                  <a:pt x="67486" y="23192"/>
                  <a:pt x="67587" y="21772"/>
                </a:cubicBezTo>
                <a:lnTo>
                  <a:pt x="67587" y="21755"/>
                </a:lnTo>
                <a:cubicBezTo>
                  <a:pt x="67653" y="20519"/>
                  <a:pt x="67052" y="19416"/>
                  <a:pt x="66083" y="18798"/>
                </a:cubicBezTo>
                <a:cubicBezTo>
                  <a:pt x="65548" y="18447"/>
                  <a:pt x="65197" y="17879"/>
                  <a:pt x="65064" y="17260"/>
                </a:cubicBezTo>
                <a:cubicBezTo>
                  <a:pt x="64362" y="13785"/>
                  <a:pt x="61020" y="11513"/>
                  <a:pt x="57595" y="11980"/>
                </a:cubicBezTo>
                <a:cubicBezTo>
                  <a:pt x="56693" y="12097"/>
                  <a:pt x="55841" y="11513"/>
                  <a:pt x="55640" y="10644"/>
                </a:cubicBezTo>
                <a:cubicBezTo>
                  <a:pt x="54721" y="6584"/>
                  <a:pt x="51095" y="3559"/>
                  <a:pt x="46768" y="3559"/>
                </a:cubicBezTo>
                <a:cubicBezTo>
                  <a:pt x="45698" y="3559"/>
                  <a:pt x="44696" y="3743"/>
                  <a:pt x="43744" y="4077"/>
                </a:cubicBezTo>
                <a:cubicBezTo>
                  <a:pt x="43226" y="4261"/>
                  <a:pt x="42641" y="4161"/>
                  <a:pt x="42156" y="3894"/>
                </a:cubicBezTo>
                <a:cubicBezTo>
                  <a:pt x="41438" y="3476"/>
                  <a:pt x="40569" y="3476"/>
                  <a:pt x="39834" y="3843"/>
                </a:cubicBezTo>
                <a:cubicBezTo>
                  <a:pt x="39099" y="4228"/>
                  <a:pt x="38213" y="4061"/>
                  <a:pt x="37628" y="3476"/>
                </a:cubicBezTo>
                <a:cubicBezTo>
                  <a:pt x="35556" y="1320"/>
                  <a:pt x="32649" y="0"/>
                  <a:pt x="29441" y="0"/>
                </a:cubicBezTo>
                <a:cubicBezTo>
                  <a:pt x="25966" y="0"/>
                  <a:pt x="22875" y="1554"/>
                  <a:pt x="20786" y="3994"/>
                </a:cubicBezTo>
                <a:cubicBezTo>
                  <a:pt x="20385" y="4478"/>
                  <a:pt x="19800" y="4762"/>
                  <a:pt x="19182" y="4796"/>
                </a:cubicBezTo>
                <a:cubicBezTo>
                  <a:pt x="15539" y="4980"/>
                  <a:pt x="12766" y="8054"/>
                  <a:pt x="12816" y="11579"/>
                </a:cubicBezTo>
                <a:cubicBezTo>
                  <a:pt x="12833" y="12498"/>
                  <a:pt x="12281" y="13334"/>
                  <a:pt x="11446" y="13701"/>
                </a:cubicBezTo>
                <a:cubicBezTo>
                  <a:pt x="9842" y="14437"/>
                  <a:pt x="8505" y="15690"/>
                  <a:pt x="7670" y="17210"/>
                </a:cubicBezTo>
                <a:cubicBezTo>
                  <a:pt x="7352" y="17778"/>
                  <a:pt x="6801" y="18179"/>
                  <a:pt x="6166" y="18296"/>
                </a:cubicBezTo>
                <a:cubicBezTo>
                  <a:pt x="4645" y="18614"/>
                  <a:pt x="3325" y="19616"/>
                  <a:pt x="2640" y="21020"/>
                </a:cubicBezTo>
                <a:cubicBezTo>
                  <a:pt x="1153" y="21120"/>
                  <a:pt x="0" y="22356"/>
                  <a:pt x="0" y="23860"/>
                </a:cubicBezTo>
                <a:cubicBezTo>
                  <a:pt x="0" y="24011"/>
                  <a:pt x="34" y="24144"/>
                  <a:pt x="51" y="24295"/>
                </a:cubicBezTo>
                <a:lnTo>
                  <a:pt x="64880" y="24295"/>
                </a:ln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4"/>
          <p:cNvSpPr/>
          <p:nvPr/>
        </p:nvSpPr>
        <p:spPr>
          <a:xfrm>
            <a:off x="3216750" y="865875"/>
            <a:ext cx="1292850" cy="38882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_1_1_1">
    <p:bg>
      <p:bgPr>
        <a:solidFill>
          <a:schemeClr val="dk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5"/>
          <p:cNvSpPr/>
          <p:nvPr/>
        </p:nvSpPr>
        <p:spPr>
          <a:xfrm flipH="1">
            <a:off x="4949002" y="3563475"/>
            <a:ext cx="4904491" cy="1676632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5"/>
          <p:cNvSpPr/>
          <p:nvPr/>
        </p:nvSpPr>
        <p:spPr>
          <a:xfrm flipH="1">
            <a:off x="7392708" y="3230666"/>
            <a:ext cx="2410516" cy="1204603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5"/>
          <p:cNvSpPr/>
          <p:nvPr/>
        </p:nvSpPr>
        <p:spPr>
          <a:xfrm flipH="1">
            <a:off x="3860301" y="100150"/>
            <a:ext cx="2233915" cy="745143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5"/>
          <p:cNvSpPr/>
          <p:nvPr/>
        </p:nvSpPr>
        <p:spPr>
          <a:xfrm flipH="1">
            <a:off x="194066" y="4126503"/>
            <a:ext cx="2410533" cy="861563"/>
          </a:xfrm>
          <a:custGeom>
            <a:rect b="b" l="l" r="r" t="t"/>
            <a:pathLst>
              <a:path extrusionOk="0" h="21589" w="60403">
                <a:moveTo>
                  <a:pt x="4061" y="17979"/>
                </a:moveTo>
                <a:cubicBezTo>
                  <a:pt x="1221" y="14654"/>
                  <a:pt x="2541" y="9508"/>
                  <a:pt x="6651" y="7988"/>
                </a:cubicBezTo>
                <a:cubicBezTo>
                  <a:pt x="10761" y="6450"/>
                  <a:pt x="15122" y="9491"/>
                  <a:pt x="15139" y="13869"/>
                </a:cubicBezTo>
                <a:lnTo>
                  <a:pt x="15139" y="14003"/>
                </a:lnTo>
                <a:cubicBezTo>
                  <a:pt x="16192" y="12816"/>
                  <a:pt x="17812" y="12298"/>
                  <a:pt x="19366" y="12666"/>
                </a:cubicBezTo>
                <a:cubicBezTo>
                  <a:pt x="19650" y="9775"/>
                  <a:pt x="22056" y="7587"/>
                  <a:pt x="24964" y="7587"/>
                </a:cubicBezTo>
                <a:lnTo>
                  <a:pt x="24964" y="7436"/>
                </a:lnTo>
                <a:cubicBezTo>
                  <a:pt x="24964" y="4328"/>
                  <a:pt x="27219" y="1672"/>
                  <a:pt x="30294" y="1204"/>
                </a:cubicBezTo>
                <a:cubicBezTo>
                  <a:pt x="33368" y="719"/>
                  <a:pt x="36325" y="2557"/>
                  <a:pt x="37278" y="5515"/>
                </a:cubicBezTo>
                <a:cubicBezTo>
                  <a:pt x="39550" y="1588"/>
                  <a:pt x="44429" y="1"/>
                  <a:pt x="48573" y="1856"/>
                </a:cubicBezTo>
                <a:cubicBezTo>
                  <a:pt x="52717" y="3710"/>
                  <a:pt x="54772" y="8405"/>
                  <a:pt x="53368" y="12716"/>
                </a:cubicBezTo>
                <a:cubicBezTo>
                  <a:pt x="55874" y="13785"/>
                  <a:pt x="56643" y="16977"/>
                  <a:pt x="54889" y="19082"/>
                </a:cubicBezTo>
                <a:cubicBezTo>
                  <a:pt x="58147" y="19333"/>
                  <a:pt x="60402" y="19901"/>
                  <a:pt x="60402" y="20536"/>
                </a:cubicBezTo>
                <a:cubicBezTo>
                  <a:pt x="60402" y="21438"/>
                  <a:pt x="18" y="21588"/>
                  <a:pt x="18" y="20151"/>
                </a:cubicBezTo>
                <a:cubicBezTo>
                  <a:pt x="1" y="19249"/>
                  <a:pt x="1622" y="18447"/>
                  <a:pt x="4061" y="179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5"/>
          <p:cNvSpPr txBox="1"/>
          <p:nvPr>
            <p:ph hasCustomPrompt="1" type="title"/>
          </p:nvPr>
        </p:nvSpPr>
        <p:spPr>
          <a:xfrm>
            <a:off x="540009" y="525475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" name="Google Shape;141;p15"/>
          <p:cNvSpPr txBox="1"/>
          <p:nvPr>
            <p:ph idx="1" type="subTitle"/>
          </p:nvPr>
        </p:nvSpPr>
        <p:spPr>
          <a:xfrm>
            <a:off x="540000" y="3207925"/>
            <a:ext cx="3311400" cy="6849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5"/>
          <p:cNvSpPr txBox="1"/>
          <p:nvPr>
            <p:ph idx="2" type="title"/>
          </p:nvPr>
        </p:nvSpPr>
        <p:spPr>
          <a:xfrm>
            <a:off x="540021" y="1857375"/>
            <a:ext cx="3855300" cy="12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dk1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6"/>
          <p:cNvSpPr/>
          <p:nvPr/>
        </p:nvSpPr>
        <p:spPr>
          <a:xfrm>
            <a:off x="-937500" y="2730469"/>
            <a:ext cx="7568678" cy="2587402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6"/>
          <p:cNvSpPr/>
          <p:nvPr/>
        </p:nvSpPr>
        <p:spPr>
          <a:xfrm flipH="1">
            <a:off x="7251405" y="93800"/>
            <a:ext cx="2148846" cy="64630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6"/>
          <p:cNvSpPr/>
          <p:nvPr/>
        </p:nvSpPr>
        <p:spPr>
          <a:xfrm>
            <a:off x="62200" y="216988"/>
            <a:ext cx="2148846" cy="64630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6"/>
          <p:cNvSpPr txBox="1"/>
          <p:nvPr>
            <p:ph idx="1" type="subTitle"/>
          </p:nvPr>
        </p:nvSpPr>
        <p:spPr>
          <a:xfrm>
            <a:off x="1636950" y="1391475"/>
            <a:ext cx="58701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8" name="Google Shape;148;p16"/>
          <p:cNvSpPr txBox="1"/>
          <p:nvPr/>
        </p:nvSpPr>
        <p:spPr>
          <a:xfrm>
            <a:off x="2597713" y="4018925"/>
            <a:ext cx="39546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49" name="Google Shape;149;p16"/>
          <p:cNvSpPr txBox="1"/>
          <p:nvPr>
            <p:ph idx="2" type="subTitle"/>
          </p:nvPr>
        </p:nvSpPr>
        <p:spPr>
          <a:xfrm>
            <a:off x="2594700" y="3182525"/>
            <a:ext cx="3954600" cy="7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8">
    <p:bg>
      <p:bgPr>
        <a:solidFill>
          <a:schemeClr val="dk1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7"/>
          <p:cNvSpPr txBox="1"/>
          <p:nvPr>
            <p:ph idx="1" type="subTitle"/>
          </p:nvPr>
        </p:nvSpPr>
        <p:spPr>
          <a:xfrm>
            <a:off x="5205550" y="1889225"/>
            <a:ext cx="2961600" cy="4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2" name="Google Shape;152;p17"/>
          <p:cNvSpPr txBox="1"/>
          <p:nvPr>
            <p:ph idx="2" type="subTitle"/>
          </p:nvPr>
        </p:nvSpPr>
        <p:spPr>
          <a:xfrm>
            <a:off x="5205550" y="3421225"/>
            <a:ext cx="2961600" cy="4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153" name="Google Shape;153;p17"/>
          <p:cNvSpPr txBox="1"/>
          <p:nvPr>
            <p:ph idx="3" type="subTitle"/>
          </p:nvPr>
        </p:nvSpPr>
        <p:spPr>
          <a:xfrm>
            <a:off x="5205400" y="2342650"/>
            <a:ext cx="29616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54" name="Google Shape;154;p17"/>
          <p:cNvSpPr txBox="1"/>
          <p:nvPr>
            <p:ph idx="4" type="subTitle"/>
          </p:nvPr>
        </p:nvSpPr>
        <p:spPr>
          <a:xfrm>
            <a:off x="5205675" y="3874650"/>
            <a:ext cx="29616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55" name="Google Shape;155;p17"/>
          <p:cNvSpPr txBox="1"/>
          <p:nvPr>
            <p:ph type="title"/>
          </p:nvPr>
        </p:nvSpPr>
        <p:spPr>
          <a:xfrm>
            <a:off x="4346775" y="334325"/>
            <a:ext cx="3165000" cy="12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27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8"/>
          <p:cNvSpPr txBox="1"/>
          <p:nvPr>
            <p:ph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8" name="Google Shape;158;p18"/>
          <p:cNvSpPr txBox="1"/>
          <p:nvPr>
            <p:ph idx="2" type="title"/>
          </p:nvPr>
        </p:nvSpPr>
        <p:spPr>
          <a:xfrm>
            <a:off x="1687025" y="1710150"/>
            <a:ext cx="2176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159" name="Google Shape;159;p18"/>
          <p:cNvSpPr txBox="1"/>
          <p:nvPr>
            <p:ph idx="1" type="subTitle"/>
          </p:nvPr>
        </p:nvSpPr>
        <p:spPr>
          <a:xfrm>
            <a:off x="1686925" y="2144275"/>
            <a:ext cx="2176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60" name="Google Shape;160;p18"/>
          <p:cNvSpPr txBox="1"/>
          <p:nvPr>
            <p:ph idx="3" type="title"/>
          </p:nvPr>
        </p:nvSpPr>
        <p:spPr>
          <a:xfrm>
            <a:off x="4057125" y="3219925"/>
            <a:ext cx="2176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161" name="Google Shape;161;p18"/>
          <p:cNvSpPr txBox="1"/>
          <p:nvPr>
            <p:ph idx="4" type="subTitle"/>
          </p:nvPr>
        </p:nvSpPr>
        <p:spPr>
          <a:xfrm>
            <a:off x="4057125" y="3654050"/>
            <a:ext cx="2176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grpSp>
        <p:nvGrpSpPr>
          <p:cNvPr id="162" name="Google Shape;162;p18"/>
          <p:cNvGrpSpPr/>
          <p:nvPr/>
        </p:nvGrpSpPr>
        <p:grpSpPr>
          <a:xfrm>
            <a:off x="7351340" y="252581"/>
            <a:ext cx="1252660" cy="1204643"/>
            <a:chOff x="7384701" y="199425"/>
            <a:chExt cx="1572114" cy="1511851"/>
          </a:xfrm>
        </p:grpSpPr>
        <p:sp>
          <p:nvSpPr>
            <p:cNvPr id="163" name="Google Shape;163;p18"/>
            <p:cNvSpPr/>
            <p:nvPr/>
          </p:nvSpPr>
          <p:spPr>
            <a:xfrm>
              <a:off x="7667792" y="461179"/>
              <a:ext cx="1027203" cy="988217"/>
            </a:xfrm>
            <a:custGeom>
              <a:rect b="b" l="l" r="r" t="t"/>
              <a:pathLst>
                <a:path extrusionOk="0" h="15513" w="16125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8"/>
            <p:cNvSpPr/>
            <p:nvPr/>
          </p:nvSpPr>
          <p:spPr>
            <a:xfrm>
              <a:off x="7384701" y="199425"/>
              <a:ext cx="1572114" cy="1511851"/>
            </a:xfrm>
            <a:custGeom>
              <a:rect b="b" l="l" r="r" t="t"/>
              <a:pathLst>
                <a:path extrusionOk="0" h="23733" w="24679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8"/>
            <p:cNvSpPr/>
            <p:nvPr/>
          </p:nvSpPr>
          <p:spPr>
            <a:xfrm>
              <a:off x="7792329" y="546731"/>
              <a:ext cx="816411" cy="816475"/>
            </a:xfrm>
            <a:custGeom>
              <a:rect b="b" l="l" r="r" t="t"/>
              <a:pathLst>
                <a:path extrusionOk="0" h="12817" w="12816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8"/>
          <p:cNvSpPr/>
          <p:nvPr/>
        </p:nvSpPr>
        <p:spPr>
          <a:xfrm flipH="1">
            <a:off x="4125399" y="724600"/>
            <a:ext cx="2734352" cy="912069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8"/>
          <p:cNvSpPr/>
          <p:nvPr/>
        </p:nvSpPr>
        <p:spPr>
          <a:xfrm>
            <a:off x="355224" y="3354000"/>
            <a:ext cx="3859601" cy="1379483"/>
          </a:xfrm>
          <a:custGeom>
            <a:rect b="b" l="l" r="r" t="t"/>
            <a:pathLst>
              <a:path extrusionOk="0" h="21589" w="60403">
                <a:moveTo>
                  <a:pt x="4061" y="17979"/>
                </a:moveTo>
                <a:cubicBezTo>
                  <a:pt x="1221" y="14654"/>
                  <a:pt x="2541" y="9508"/>
                  <a:pt x="6651" y="7988"/>
                </a:cubicBezTo>
                <a:cubicBezTo>
                  <a:pt x="10761" y="6450"/>
                  <a:pt x="15122" y="9491"/>
                  <a:pt x="15139" y="13869"/>
                </a:cubicBezTo>
                <a:lnTo>
                  <a:pt x="15139" y="14003"/>
                </a:lnTo>
                <a:cubicBezTo>
                  <a:pt x="16192" y="12816"/>
                  <a:pt x="17812" y="12298"/>
                  <a:pt x="19366" y="12666"/>
                </a:cubicBezTo>
                <a:cubicBezTo>
                  <a:pt x="19650" y="9775"/>
                  <a:pt x="22056" y="7587"/>
                  <a:pt x="24964" y="7587"/>
                </a:cubicBezTo>
                <a:lnTo>
                  <a:pt x="24964" y="7436"/>
                </a:lnTo>
                <a:cubicBezTo>
                  <a:pt x="24964" y="4328"/>
                  <a:pt x="27219" y="1672"/>
                  <a:pt x="30294" y="1204"/>
                </a:cubicBezTo>
                <a:cubicBezTo>
                  <a:pt x="33368" y="719"/>
                  <a:pt x="36325" y="2557"/>
                  <a:pt x="37278" y="5515"/>
                </a:cubicBezTo>
                <a:cubicBezTo>
                  <a:pt x="39550" y="1588"/>
                  <a:pt x="44429" y="1"/>
                  <a:pt x="48573" y="1856"/>
                </a:cubicBezTo>
                <a:cubicBezTo>
                  <a:pt x="52717" y="3710"/>
                  <a:pt x="54772" y="8405"/>
                  <a:pt x="53368" y="12716"/>
                </a:cubicBezTo>
                <a:cubicBezTo>
                  <a:pt x="55874" y="13785"/>
                  <a:pt x="56643" y="16977"/>
                  <a:pt x="54889" y="19082"/>
                </a:cubicBezTo>
                <a:cubicBezTo>
                  <a:pt x="58147" y="19333"/>
                  <a:pt x="60402" y="19901"/>
                  <a:pt x="60402" y="20536"/>
                </a:cubicBezTo>
                <a:cubicBezTo>
                  <a:pt x="60402" y="21438"/>
                  <a:pt x="18" y="21588"/>
                  <a:pt x="18" y="20151"/>
                </a:cubicBezTo>
                <a:cubicBezTo>
                  <a:pt x="1" y="19249"/>
                  <a:pt x="1622" y="18447"/>
                  <a:pt x="4061" y="179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8"/>
          <p:cNvSpPr txBox="1"/>
          <p:nvPr>
            <p:ph idx="5" type="title"/>
          </p:nvPr>
        </p:nvSpPr>
        <p:spPr>
          <a:xfrm>
            <a:off x="6423050" y="1710150"/>
            <a:ext cx="2176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169" name="Google Shape;169;p18"/>
          <p:cNvSpPr txBox="1"/>
          <p:nvPr>
            <p:ph idx="6" type="subTitle"/>
          </p:nvPr>
        </p:nvSpPr>
        <p:spPr>
          <a:xfrm>
            <a:off x="6422950" y="2144275"/>
            <a:ext cx="2176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20">
    <p:bg>
      <p:bgPr>
        <a:solidFill>
          <a:schemeClr val="dk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/>
          <p:nvPr>
            <p:ph idx="1" type="subTitle"/>
          </p:nvPr>
        </p:nvSpPr>
        <p:spPr>
          <a:xfrm>
            <a:off x="1247250" y="1453288"/>
            <a:ext cx="25401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72" name="Google Shape;172;p19"/>
          <p:cNvSpPr txBox="1"/>
          <p:nvPr>
            <p:ph idx="2" type="subTitle"/>
          </p:nvPr>
        </p:nvSpPr>
        <p:spPr>
          <a:xfrm>
            <a:off x="540000" y="2059113"/>
            <a:ext cx="3954600" cy="5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/>
        </p:txBody>
      </p:sp>
      <p:sp>
        <p:nvSpPr>
          <p:cNvPr id="173" name="Google Shape;173;p19"/>
          <p:cNvSpPr txBox="1"/>
          <p:nvPr>
            <p:ph idx="3" type="subTitle"/>
          </p:nvPr>
        </p:nvSpPr>
        <p:spPr>
          <a:xfrm>
            <a:off x="5340450" y="1453288"/>
            <a:ext cx="25401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74" name="Google Shape;174;p19"/>
          <p:cNvSpPr txBox="1"/>
          <p:nvPr>
            <p:ph idx="4" type="subTitle"/>
          </p:nvPr>
        </p:nvSpPr>
        <p:spPr>
          <a:xfrm>
            <a:off x="4633200" y="2059113"/>
            <a:ext cx="3954600" cy="5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/>
        </p:txBody>
      </p:sp>
      <p:sp>
        <p:nvSpPr>
          <p:cNvPr id="175" name="Google Shape;175;p19"/>
          <p:cNvSpPr txBox="1"/>
          <p:nvPr>
            <p:ph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6" name="Google Shape;176;p19"/>
          <p:cNvSpPr/>
          <p:nvPr/>
        </p:nvSpPr>
        <p:spPr>
          <a:xfrm>
            <a:off x="0" y="3971975"/>
            <a:ext cx="9143689" cy="1171602"/>
          </a:xfrm>
          <a:custGeom>
            <a:rect b="b" l="l" r="r" t="t"/>
            <a:pathLst>
              <a:path extrusionOk="0" h="68756" w="285250">
                <a:moveTo>
                  <a:pt x="1" y="0"/>
                </a:moveTo>
                <a:lnTo>
                  <a:pt x="1" y="68672"/>
                </a:lnTo>
                <a:lnTo>
                  <a:pt x="285216" y="68756"/>
                </a:lnTo>
                <a:lnTo>
                  <a:pt x="28525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9"/>
          <p:cNvSpPr/>
          <p:nvPr/>
        </p:nvSpPr>
        <p:spPr>
          <a:xfrm>
            <a:off x="-19225" y="3482677"/>
            <a:ext cx="4196974" cy="506102"/>
          </a:xfrm>
          <a:custGeom>
            <a:rect b="b" l="l" r="r" t="t"/>
            <a:pathLst>
              <a:path extrusionOk="0" h="12238" w="107829">
                <a:moveTo>
                  <a:pt x="50077" y="1"/>
                </a:moveTo>
                <a:cubicBezTo>
                  <a:pt x="44205" y="1"/>
                  <a:pt x="31903" y="3984"/>
                  <a:pt x="28613" y="4351"/>
                </a:cubicBezTo>
                <a:cubicBezTo>
                  <a:pt x="28349" y="4380"/>
                  <a:pt x="28071" y="4392"/>
                  <a:pt x="27780" y="4392"/>
                </a:cubicBezTo>
                <a:cubicBezTo>
                  <a:pt x="24846" y="4392"/>
                  <a:pt x="20631" y="3089"/>
                  <a:pt x="17608" y="3089"/>
                </a:cubicBezTo>
                <a:cubicBezTo>
                  <a:pt x="16842" y="3089"/>
                  <a:pt x="16153" y="3173"/>
                  <a:pt x="15580" y="3382"/>
                </a:cubicBezTo>
                <a:cubicBezTo>
                  <a:pt x="12591" y="4489"/>
                  <a:pt x="1" y="12224"/>
                  <a:pt x="83" y="12224"/>
                </a:cubicBezTo>
                <a:cubicBezTo>
                  <a:pt x="84" y="12224"/>
                  <a:pt x="87" y="12223"/>
                  <a:pt x="91" y="12221"/>
                </a:cubicBezTo>
                <a:cubicBezTo>
                  <a:pt x="207" y="12157"/>
                  <a:pt x="10106" y="12134"/>
                  <a:pt x="23163" y="12134"/>
                </a:cubicBezTo>
                <a:cubicBezTo>
                  <a:pt x="43907" y="12134"/>
                  <a:pt x="72621" y="12190"/>
                  <a:pt x="82732" y="12221"/>
                </a:cubicBezTo>
                <a:lnTo>
                  <a:pt x="82732" y="12238"/>
                </a:lnTo>
                <a:lnTo>
                  <a:pt x="107828" y="12238"/>
                </a:lnTo>
                <a:cubicBezTo>
                  <a:pt x="107227" y="12204"/>
                  <a:pt x="82732" y="4351"/>
                  <a:pt x="82732" y="4351"/>
                </a:cubicBezTo>
                <a:cubicBezTo>
                  <a:pt x="82732" y="4351"/>
                  <a:pt x="56516" y="960"/>
                  <a:pt x="51520" y="107"/>
                </a:cubicBezTo>
                <a:cubicBezTo>
                  <a:pt x="51101" y="34"/>
                  <a:pt x="50616" y="1"/>
                  <a:pt x="500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9"/>
          <p:cNvSpPr/>
          <p:nvPr/>
        </p:nvSpPr>
        <p:spPr>
          <a:xfrm>
            <a:off x="4947025" y="3482675"/>
            <a:ext cx="3852461" cy="506102"/>
          </a:xfrm>
          <a:custGeom>
            <a:rect b="b" l="l" r="r" t="t"/>
            <a:pathLst>
              <a:path extrusionOk="0" h="12238" w="107829">
                <a:moveTo>
                  <a:pt x="50077" y="1"/>
                </a:moveTo>
                <a:cubicBezTo>
                  <a:pt x="44205" y="1"/>
                  <a:pt x="31903" y="3984"/>
                  <a:pt x="28613" y="4351"/>
                </a:cubicBezTo>
                <a:cubicBezTo>
                  <a:pt x="28349" y="4380"/>
                  <a:pt x="28071" y="4392"/>
                  <a:pt x="27780" y="4392"/>
                </a:cubicBezTo>
                <a:cubicBezTo>
                  <a:pt x="24846" y="4392"/>
                  <a:pt x="20631" y="3089"/>
                  <a:pt x="17608" y="3089"/>
                </a:cubicBezTo>
                <a:cubicBezTo>
                  <a:pt x="16842" y="3089"/>
                  <a:pt x="16153" y="3173"/>
                  <a:pt x="15580" y="3382"/>
                </a:cubicBezTo>
                <a:cubicBezTo>
                  <a:pt x="12591" y="4489"/>
                  <a:pt x="1" y="12224"/>
                  <a:pt x="83" y="12224"/>
                </a:cubicBezTo>
                <a:cubicBezTo>
                  <a:pt x="84" y="12224"/>
                  <a:pt x="87" y="12223"/>
                  <a:pt x="91" y="12221"/>
                </a:cubicBezTo>
                <a:cubicBezTo>
                  <a:pt x="207" y="12157"/>
                  <a:pt x="10106" y="12134"/>
                  <a:pt x="23163" y="12134"/>
                </a:cubicBezTo>
                <a:cubicBezTo>
                  <a:pt x="43907" y="12134"/>
                  <a:pt x="72621" y="12190"/>
                  <a:pt x="82732" y="12221"/>
                </a:cubicBezTo>
                <a:lnTo>
                  <a:pt x="82732" y="12238"/>
                </a:lnTo>
                <a:lnTo>
                  <a:pt x="107828" y="12238"/>
                </a:lnTo>
                <a:cubicBezTo>
                  <a:pt x="107227" y="12204"/>
                  <a:pt x="82732" y="4351"/>
                  <a:pt x="82732" y="4351"/>
                </a:cubicBezTo>
                <a:cubicBezTo>
                  <a:pt x="82732" y="4351"/>
                  <a:pt x="56516" y="960"/>
                  <a:pt x="51520" y="107"/>
                </a:cubicBezTo>
                <a:cubicBezTo>
                  <a:pt x="51101" y="34"/>
                  <a:pt x="50616" y="1"/>
                  <a:pt x="500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9"/>
          <p:cNvSpPr/>
          <p:nvPr/>
        </p:nvSpPr>
        <p:spPr>
          <a:xfrm>
            <a:off x="7717725" y="947163"/>
            <a:ext cx="1292850" cy="38882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9"/>
          <p:cNvSpPr/>
          <p:nvPr/>
        </p:nvSpPr>
        <p:spPr>
          <a:xfrm>
            <a:off x="152850" y="2874925"/>
            <a:ext cx="1292850" cy="38882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bg>
      <p:bgPr>
        <a:solidFill>
          <a:schemeClr val="dk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/>
          <p:nvPr/>
        </p:nvSpPr>
        <p:spPr>
          <a:xfrm>
            <a:off x="-1049989" y="1776166"/>
            <a:ext cx="10968630" cy="3749698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20"/>
          <p:cNvGrpSpPr/>
          <p:nvPr/>
        </p:nvGrpSpPr>
        <p:grpSpPr>
          <a:xfrm>
            <a:off x="7927052" y="-114019"/>
            <a:ext cx="1252660" cy="1204643"/>
            <a:chOff x="7384701" y="199425"/>
            <a:chExt cx="1572114" cy="1511851"/>
          </a:xfrm>
        </p:grpSpPr>
        <p:sp>
          <p:nvSpPr>
            <p:cNvPr id="184" name="Google Shape;184;p20"/>
            <p:cNvSpPr/>
            <p:nvPr/>
          </p:nvSpPr>
          <p:spPr>
            <a:xfrm>
              <a:off x="7667792" y="461179"/>
              <a:ext cx="1027203" cy="988217"/>
            </a:xfrm>
            <a:custGeom>
              <a:rect b="b" l="l" r="r" t="t"/>
              <a:pathLst>
                <a:path extrusionOk="0" h="15513" w="16125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0"/>
            <p:cNvSpPr/>
            <p:nvPr/>
          </p:nvSpPr>
          <p:spPr>
            <a:xfrm>
              <a:off x="7384701" y="199425"/>
              <a:ext cx="1572114" cy="1511851"/>
            </a:xfrm>
            <a:custGeom>
              <a:rect b="b" l="l" r="r" t="t"/>
              <a:pathLst>
                <a:path extrusionOk="0" h="23733" w="24679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0"/>
            <p:cNvSpPr/>
            <p:nvPr/>
          </p:nvSpPr>
          <p:spPr>
            <a:xfrm>
              <a:off x="7792329" y="546731"/>
              <a:ext cx="816411" cy="816475"/>
            </a:xfrm>
            <a:custGeom>
              <a:rect b="b" l="l" r="r" t="t"/>
              <a:pathLst>
                <a:path extrusionOk="0" h="12817" w="12816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20"/>
          <p:cNvSpPr/>
          <p:nvPr/>
        </p:nvSpPr>
        <p:spPr>
          <a:xfrm>
            <a:off x="6033200" y="822325"/>
            <a:ext cx="2184917" cy="657153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0"/>
          <p:cNvSpPr txBox="1"/>
          <p:nvPr>
            <p:ph type="title"/>
          </p:nvPr>
        </p:nvSpPr>
        <p:spPr>
          <a:xfrm>
            <a:off x="547300" y="2299353"/>
            <a:ext cx="23415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89" name="Google Shape;189;p20"/>
          <p:cNvSpPr txBox="1"/>
          <p:nvPr>
            <p:ph idx="1" type="subTitle"/>
          </p:nvPr>
        </p:nvSpPr>
        <p:spPr>
          <a:xfrm>
            <a:off x="547396" y="2746028"/>
            <a:ext cx="2341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90" name="Google Shape;190;p20"/>
          <p:cNvSpPr txBox="1"/>
          <p:nvPr>
            <p:ph idx="2" type="title"/>
          </p:nvPr>
        </p:nvSpPr>
        <p:spPr>
          <a:xfrm>
            <a:off x="3349450" y="2299353"/>
            <a:ext cx="24414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91" name="Google Shape;191;p20"/>
          <p:cNvSpPr txBox="1"/>
          <p:nvPr>
            <p:ph idx="3" type="subTitle"/>
          </p:nvPr>
        </p:nvSpPr>
        <p:spPr>
          <a:xfrm>
            <a:off x="3401350" y="2746028"/>
            <a:ext cx="2341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92" name="Google Shape;192;p20"/>
          <p:cNvSpPr txBox="1"/>
          <p:nvPr>
            <p:ph idx="4" type="title"/>
          </p:nvPr>
        </p:nvSpPr>
        <p:spPr>
          <a:xfrm>
            <a:off x="6263200" y="2299353"/>
            <a:ext cx="23415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93" name="Google Shape;193;p20"/>
          <p:cNvSpPr txBox="1"/>
          <p:nvPr>
            <p:ph idx="5" type="subTitle"/>
          </p:nvPr>
        </p:nvSpPr>
        <p:spPr>
          <a:xfrm>
            <a:off x="6263200" y="2746028"/>
            <a:ext cx="2341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94" name="Google Shape;194;p20"/>
          <p:cNvSpPr txBox="1"/>
          <p:nvPr>
            <p:ph idx="6"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"/>
          <p:cNvSpPr/>
          <p:nvPr/>
        </p:nvSpPr>
        <p:spPr>
          <a:xfrm>
            <a:off x="2950550" y="3285900"/>
            <a:ext cx="1292850" cy="38882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/>
          <p:cNvSpPr/>
          <p:nvPr/>
        </p:nvSpPr>
        <p:spPr>
          <a:xfrm>
            <a:off x="-492300" y="3674713"/>
            <a:ext cx="4804150" cy="1642475"/>
          </a:xfrm>
          <a:custGeom>
            <a:rect b="b" l="l" r="r" t="t"/>
            <a:pathLst>
              <a:path extrusionOk="0" h="65699" w="192166">
                <a:moveTo>
                  <a:pt x="179233" y="54153"/>
                </a:moveTo>
                <a:cubicBezTo>
                  <a:pt x="182341" y="50544"/>
                  <a:pt x="184196" y="45799"/>
                  <a:pt x="184079" y="40636"/>
                </a:cubicBezTo>
                <a:cubicBezTo>
                  <a:pt x="183845" y="30343"/>
                  <a:pt x="175624" y="21739"/>
                  <a:pt x="165315" y="21087"/>
                </a:cubicBezTo>
                <a:cubicBezTo>
                  <a:pt x="153686" y="20352"/>
                  <a:pt x="144011" y="29592"/>
                  <a:pt x="144011" y="41087"/>
                </a:cubicBezTo>
                <a:cubicBezTo>
                  <a:pt x="144011" y="41221"/>
                  <a:pt x="144011" y="41371"/>
                  <a:pt x="144045" y="41521"/>
                </a:cubicBezTo>
                <a:cubicBezTo>
                  <a:pt x="141505" y="38681"/>
                  <a:pt x="137829" y="36860"/>
                  <a:pt x="133719" y="36860"/>
                </a:cubicBezTo>
                <a:cubicBezTo>
                  <a:pt x="132633" y="36860"/>
                  <a:pt x="131580" y="36993"/>
                  <a:pt x="130594" y="37244"/>
                </a:cubicBezTo>
                <a:cubicBezTo>
                  <a:pt x="129709" y="28171"/>
                  <a:pt x="122056" y="21070"/>
                  <a:pt x="112766" y="21070"/>
                </a:cubicBezTo>
                <a:cubicBezTo>
                  <a:pt x="112766" y="20920"/>
                  <a:pt x="112783" y="20753"/>
                  <a:pt x="112783" y="20602"/>
                </a:cubicBezTo>
                <a:cubicBezTo>
                  <a:pt x="112783" y="9525"/>
                  <a:pt x="103811" y="535"/>
                  <a:pt x="92716" y="535"/>
                </a:cubicBezTo>
                <a:cubicBezTo>
                  <a:pt x="83760" y="535"/>
                  <a:pt x="76175" y="6400"/>
                  <a:pt x="73585" y="14504"/>
                </a:cubicBezTo>
                <a:cubicBezTo>
                  <a:pt x="68455" y="5732"/>
                  <a:pt x="58714" y="1"/>
                  <a:pt x="47687" y="586"/>
                </a:cubicBezTo>
                <a:cubicBezTo>
                  <a:pt x="33735" y="1337"/>
                  <a:pt x="22289" y="12465"/>
                  <a:pt x="21170" y="26400"/>
                </a:cubicBezTo>
                <a:cubicBezTo>
                  <a:pt x="20853" y="30260"/>
                  <a:pt x="21337" y="33969"/>
                  <a:pt x="22440" y="37428"/>
                </a:cubicBezTo>
                <a:cubicBezTo>
                  <a:pt x="17828" y="39399"/>
                  <a:pt x="14570" y="43994"/>
                  <a:pt x="14570" y="49341"/>
                </a:cubicBezTo>
                <a:cubicBezTo>
                  <a:pt x="14570" y="52499"/>
                  <a:pt x="15690" y="55406"/>
                  <a:pt x="17578" y="57662"/>
                </a:cubicBezTo>
                <a:cubicBezTo>
                  <a:pt x="7185" y="58497"/>
                  <a:pt x="0" y="60268"/>
                  <a:pt x="0" y="62340"/>
                </a:cubicBezTo>
                <a:cubicBezTo>
                  <a:pt x="0" y="65197"/>
                  <a:pt x="192149" y="65699"/>
                  <a:pt x="192149" y="61121"/>
                </a:cubicBezTo>
                <a:cubicBezTo>
                  <a:pt x="192166" y="58180"/>
                  <a:pt x="187003" y="55623"/>
                  <a:pt x="179233" y="54153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/>
          <p:cNvSpPr/>
          <p:nvPr/>
        </p:nvSpPr>
        <p:spPr>
          <a:xfrm>
            <a:off x="7542870" y="4111407"/>
            <a:ext cx="1258532" cy="485097"/>
          </a:xfrm>
          <a:custGeom>
            <a:rect b="b" l="l" r="r" t="t"/>
            <a:pathLst>
              <a:path extrusionOk="0" h="16325" w="42357">
                <a:moveTo>
                  <a:pt x="41087" y="12181"/>
                </a:moveTo>
                <a:cubicBezTo>
                  <a:pt x="40653" y="11914"/>
                  <a:pt x="40369" y="11446"/>
                  <a:pt x="40268" y="10945"/>
                </a:cubicBezTo>
                <a:cubicBezTo>
                  <a:pt x="39901" y="9107"/>
                  <a:pt x="37110" y="7603"/>
                  <a:pt x="35724" y="6968"/>
                </a:cubicBezTo>
                <a:cubicBezTo>
                  <a:pt x="35239" y="6734"/>
                  <a:pt x="34805" y="6400"/>
                  <a:pt x="34487" y="5966"/>
                </a:cubicBezTo>
                <a:cubicBezTo>
                  <a:pt x="32816" y="3676"/>
                  <a:pt x="30043" y="2574"/>
                  <a:pt x="27336" y="3008"/>
                </a:cubicBezTo>
                <a:cubicBezTo>
                  <a:pt x="26300" y="3175"/>
                  <a:pt x="25247" y="2841"/>
                  <a:pt x="24462" y="2173"/>
                </a:cubicBezTo>
                <a:cubicBezTo>
                  <a:pt x="22858" y="819"/>
                  <a:pt x="20769" y="1"/>
                  <a:pt x="18514" y="1"/>
                </a:cubicBezTo>
                <a:cubicBezTo>
                  <a:pt x="14587" y="1"/>
                  <a:pt x="11245" y="2457"/>
                  <a:pt x="9875" y="5899"/>
                </a:cubicBezTo>
                <a:cubicBezTo>
                  <a:pt x="8990" y="5247"/>
                  <a:pt x="7904" y="4879"/>
                  <a:pt x="6701" y="4879"/>
                </a:cubicBezTo>
                <a:cubicBezTo>
                  <a:pt x="2607" y="4879"/>
                  <a:pt x="1" y="12014"/>
                  <a:pt x="1839" y="15623"/>
                </a:cubicBezTo>
                <a:cubicBezTo>
                  <a:pt x="1638" y="16174"/>
                  <a:pt x="42357" y="16325"/>
                  <a:pt x="42357" y="14487"/>
                </a:cubicBezTo>
                <a:cubicBezTo>
                  <a:pt x="42340" y="13501"/>
                  <a:pt x="41839" y="12666"/>
                  <a:pt x="41087" y="121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3"/>
          <p:cNvSpPr/>
          <p:nvPr/>
        </p:nvSpPr>
        <p:spPr>
          <a:xfrm>
            <a:off x="6423825" y="4074175"/>
            <a:ext cx="2010169" cy="721926"/>
          </a:xfrm>
          <a:custGeom>
            <a:rect b="b" l="l" r="r" t="t"/>
            <a:pathLst>
              <a:path extrusionOk="0" h="24295" w="67654">
                <a:moveTo>
                  <a:pt x="64880" y="24261"/>
                </a:moveTo>
                <a:cubicBezTo>
                  <a:pt x="66283" y="24261"/>
                  <a:pt x="67486" y="23192"/>
                  <a:pt x="67587" y="21772"/>
                </a:cubicBezTo>
                <a:lnTo>
                  <a:pt x="67587" y="21755"/>
                </a:lnTo>
                <a:cubicBezTo>
                  <a:pt x="67653" y="20519"/>
                  <a:pt x="67052" y="19416"/>
                  <a:pt x="66083" y="18798"/>
                </a:cubicBezTo>
                <a:cubicBezTo>
                  <a:pt x="65548" y="18447"/>
                  <a:pt x="65197" y="17879"/>
                  <a:pt x="65064" y="17260"/>
                </a:cubicBezTo>
                <a:cubicBezTo>
                  <a:pt x="64362" y="13785"/>
                  <a:pt x="61020" y="11513"/>
                  <a:pt x="57595" y="11980"/>
                </a:cubicBezTo>
                <a:cubicBezTo>
                  <a:pt x="56693" y="12097"/>
                  <a:pt x="55841" y="11513"/>
                  <a:pt x="55640" y="10644"/>
                </a:cubicBezTo>
                <a:cubicBezTo>
                  <a:pt x="54721" y="6584"/>
                  <a:pt x="51095" y="3559"/>
                  <a:pt x="46768" y="3559"/>
                </a:cubicBezTo>
                <a:cubicBezTo>
                  <a:pt x="45698" y="3559"/>
                  <a:pt x="44696" y="3743"/>
                  <a:pt x="43744" y="4077"/>
                </a:cubicBezTo>
                <a:cubicBezTo>
                  <a:pt x="43226" y="4261"/>
                  <a:pt x="42641" y="4161"/>
                  <a:pt x="42156" y="3894"/>
                </a:cubicBezTo>
                <a:cubicBezTo>
                  <a:pt x="41438" y="3476"/>
                  <a:pt x="40569" y="3476"/>
                  <a:pt x="39834" y="3843"/>
                </a:cubicBezTo>
                <a:cubicBezTo>
                  <a:pt x="39099" y="4228"/>
                  <a:pt x="38213" y="4061"/>
                  <a:pt x="37628" y="3476"/>
                </a:cubicBezTo>
                <a:cubicBezTo>
                  <a:pt x="35556" y="1320"/>
                  <a:pt x="32649" y="0"/>
                  <a:pt x="29441" y="0"/>
                </a:cubicBezTo>
                <a:cubicBezTo>
                  <a:pt x="25966" y="0"/>
                  <a:pt x="22875" y="1554"/>
                  <a:pt x="20786" y="3994"/>
                </a:cubicBezTo>
                <a:cubicBezTo>
                  <a:pt x="20385" y="4478"/>
                  <a:pt x="19800" y="4762"/>
                  <a:pt x="19182" y="4796"/>
                </a:cubicBezTo>
                <a:cubicBezTo>
                  <a:pt x="15539" y="4980"/>
                  <a:pt x="12766" y="8054"/>
                  <a:pt x="12816" y="11579"/>
                </a:cubicBezTo>
                <a:cubicBezTo>
                  <a:pt x="12833" y="12498"/>
                  <a:pt x="12281" y="13334"/>
                  <a:pt x="11446" y="13701"/>
                </a:cubicBezTo>
                <a:cubicBezTo>
                  <a:pt x="9842" y="14437"/>
                  <a:pt x="8505" y="15690"/>
                  <a:pt x="7670" y="17210"/>
                </a:cubicBezTo>
                <a:cubicBezTo>
                  <a:pt x="7352" y="17778"/>
                  <a:pt x="6801" y="18179"/>
                  <a:pt x="6166" y="18296"/>
                </a:cubicBezTo>
                <a:cubicBezTo>
                  <a:pt x="4645" y="18614"/>
                  <a:pt x="3325" y="19616"/>
                  <a:pt x="2640" y="21020"/>
                </a:cubicBezTo>
                <a:cubicBezTo>
                  <a:pt x="1153" y="21120"/>
                  <a:pt x="0" y="22356"/>
                  <a:pt x="0" y="23860"/>
                </a:cubicBezTo>
                <a:cubicBezTo>
                  <a:pt x="0" y="24011"/>
                  <a:pt x="34" y="24144"/>
                  <a:pt x="51" y="24295"/>
                </a:cubicBezTo>
                <a:lnTo>
                  <a:pt x="64880" y="24295"/>
                </a:ln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3"/>
          <p:cNvSpPr/>
          <p:nvPr/>
        </p:nvSpPr>
        <p:spPr>
          <a:xfrm>
            <a:off x="7583400" y="345713"/>
            <a:ext cx="1292850" cy="38882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3"/>
          <p:cNvSpPr txBox="1"/>
          <p:nvPr>
            <p:ph hasCustomPrompt="1" type="title"/>
          </p:nvPr>
        </p:nvSpPr>
        <p:spPr>
          <a:xfrm>
            <a:off x="4575313" y="525475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3"/>
          <p:cNvSpPr txBox="1"/>
          <p:nvPr>
            <p:ph idx="1" type="subTitle"/>
          </p:nvPr>
        </p:nvSpPr>
        <p:spPr>
          <a:xfrm>
            <a:off x="4575325" y="3207925"/>
            <a:ext cx="3311400" cy="6849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"/>
          <p:cNvSpPr txBox="1"/>
          <p:nvPr>
            <p:ph idx="2" type="title"/>
          </p:nvPr>
        </p:nvSpPr>
        <p:spPr>
          <a:xfrm>
            <a:off x="4575325" y="1857375"/>
            <a:ext cx="3855300" cy="12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2">
    <p:bg>
      <p:bgPr>
        <a:solidFill>
          <a:schemeClr val="dk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 txBox="1"/>
          <p:nvPr>
            <p:ph type="title"/>
          </p:nvPr>
        </p:nvSpPr>
        <p:spPr>
          <a:xfrm>
            <a:off x="3350725" y="3195725"/>
            <a:ext cx="24414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97" name="Google Shape;197;p21"/>
          <p:cNvSpPr txBox="1"/>
          <p:nvPr>
            <p:ph idx="1" type="subTitle"/>
          </p:nvPr>
        </p:nvSpPr>
        <p:spPr>
          <a:xfrm>
            <a:off x="1156725" y="3566200"/>
            <a:ext cx="1558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98" name="Google Shape;198;p21"/>
          <p:cNvSpPr txBox="1"/>
          <p:nvPr>
            <p:ph idx="2" type="subTitle"/>
          </p:nvPr>
        </p:nvSpPr>
        <p:spPr>
          <a:xfrm>
            <a:off x="3792875" y="3566200"/>
            <a:ext cx="1558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99" name="Google Shape;199;p21"/>
          <p:cNvSpPr txBox="1"/>
          <p:nvPr>
            <p:ph idx="3" type="title"/>
          </p:nvPr>
        </p:nvSpPr>
        <p:spPr>
          <a:xfrm>
            <a:off x="5986450" y="3195725"/>
            <a:ext cx="24414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00" name="Google Shape;200;p21"/>
          <p:cNvSpPr txBox="1"/>
          <p:nvPr>
            <p:ph idx="4" type="subTitle"/>
          </p:nvPr>
        </p:nvSpPr>
        <p:spPr>
          <a:xfrm>
            <a:off x="6429175" y="3566200"/>
            <a:ext cx="1558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01" name="Google Shape;201;p21"/>
          <p:cNvSpPr txBox="1"/>
          <p:nvPr>
            <p:ph idx="5"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2" name="Google Shape;202;p21"/>
          <p:cNvSpPr txBox="1"/>
          <p:nvPr>
            <p:ph idx="6" type="title"/>
          </p:nvPr>
        </p:nvSpPr>
        <p:spPr>
          <a:xfrm>
            <a:off x="715000" y="3195725"/>
            <a:ext cx="24414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9">
    <p:bg>
      <p:bgPr>
        <a:solidFill>
          <a:schemeClr val="dk1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/>
          <p:nvPr/>
        </p:nvSpPr>
        <p:spPr>
          <a:xfrm>
            <a:off x="-715524" y="3563475"/>
            <a:ext cx="4904491" cy="1676632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2"/>
          <p:cNvSpPr/>
          <p:nvPr/>
        </p:nvSpPr>
        <p:spPr>
          <a:xfrm>
            <a:off x="-665255" y="3230666"/>
            <a:ext cx="2410516" cy="1204603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2"/>
          <p:cNvSpPr/>
          <p:nvPr/>
        </p:nvSpPr>
        <p:spPr>
          <a:xfrm>
            <a:off x="5782950" y="540125"/>
            <a:ext cx="2410519" cy="724964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2"/>
          <p:cNvSpPr/>
          <p:nvPr/>
        </p:nvSpPr>
        <p:spPr>
          <a:xfrm>
            <a:off x="7619578" y="3652425"/>
            <a:ext cx="2233915" cy="745143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2"/>
          <p:cNvSpPr/>
          <p:nvPr/>
        </p:nvSpPr>
        <p:spPr>
          <a:xfrm>
            <a:off x="6134550" y="3720899"/>
            <a:ext cx="2690954" cy="961790"/>
          </a:xfrm>
          <a:custGeom>
            <a:rect b="b" l="l" r="r" t="t"/>
            <a:pathLst>
              <a:path extrusionOk="0" h="21589" w="60403">
                <a:moveTo>
                  <a:pt x="4061" y="17979"/>
                </a:moveTo>
                <a:cubicBezTo>
                  <a:pt x="1221" y="14654"/>
                  <a:pt x="2541" y="9508"/>
                  <a:pt x="6651" y="7988"/>
                </a:cubicBezTo>
                <a:cubicBezTo>
                  <a:pt x="10761" y="6450"/>
                  <a:pt x="15122" y="9491"/>
                  <a:pt x="15139" y="13869"/>
                </a:cubicBezTo>
                <a:lnTo>
                  <a:pt x="15139" y="14003"/>
                </a:lnTo>
                <a:cubicBezTo>
                  <a:pt x="16192" y="12816"/>
                  <a:pt x="17812" y="12298"/>
                  <a:pt x="19366" y="12666"/>
                </a:cubicBezTo>
                <a:cubicBezTo>
                  <a:pt x="19650" y="9775"/>
                  <a:pt x="22056" y="7587"/>
                  <a:pt x="24964" y="7587"/>
                </a:cubicBezTo>
                <a:lnTo>
                  <a:pt x="24964" y="7436"/>
                </a:lnTo>
                <a:cubicBezTo>
                  <a:pt x="24964" y="4328"/>
                  <a:pt x="27219" y="1672"/>
                  <a:pt x="30294" y="1204"/>
                </a:cubicBezTo>
                <a:cubicBezTo>
                  <a:pt x="33368" y="719"/>
                  <a:pt x="36325" y="2557"/>
                  <a:pt x="37278" y="5515"/>
                </a:cubicBezTo>
                <a:cubicBezTo>
                  <a:pt x="39550" y="1588"/>
                  <a:pt x="44429" y="1"/>
                  <a:pt x="48573" y="1856"/>
                </a:cubicBezTo>
                <a:cubicBezTo>
                  <a:pt x="52717" y="3710"/>
                  <a:pt x="54772" y="8405"/>
                  <a:pt x="53368" y="12716"/>
                </a:cubicBezTo>
                <a:cubicBezTo>
                  <a:pt x="55874" y="13785"/>
                  <a:pt x="56643" y="16977"/>
                  <a:pt x="54889" y="19082"/>
                </a:cubicBezTo>
                <a:cubicBezTo>
                  <a:pt x="58147" y="19333"/>
                  <a:pt x="60402" y="19901"/>
                  <a:pt x="60402" y="20536"/>
                </a:cubicBezTo>
                <a:cubicBezTo>
                  <a:pt x="60402" y="21438"/>
                  <a:pt x="18" y="21588"/>
                  <a:pt x="18" y="20151"/>
                </a:cubicBezTo>
                <a:cubicBezTo>
                  <a:pt x="1" y="19249"/>
                  <a:pt x="1622" y="18447"/>
                  <a:pt x="4061" y="179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2"/>
          <p:cNvSpPr txBox="1"/>
          <p:nvPr>
            <p:ph type="title"/>
          </p:nvPr>
        </p:nvSpPr>
        <p:spPr>
          <a:xfrm>
            <a:off x="2197912" y="1658100"/>
            <a:ext cx="1920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10" name="Google Shape;210;p22"/>
          <p:cNvSpPr txBox="1"/>
          <p:nvPr>
            <p:ph idx="1" type="subTitle"/>
          </p:nvPr>
        </p:nvSpPr>
        <p:spPr>
          <a:xfrm>
            <a:off x="2197812" y="2092225"/>
            <a:ext cx="1920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1" name="Google Shape;211;p22"/>
          <p:cNvSpPr txBox="1"/>
          <p:nvPr>
            <p:ph idx="2" type="title"/>
          </p:nvPr>
        </p:nvSpPr>
        <p:spPr>
          <a:xfrm>
            <a:off x="6152312" y="1658100"/>
            <a:ext cx="1920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12" name="Google Shape;212;p22"/>
          <p:cNvSpPr txBox="1"/>
          <p:nvPr>
            <p:ph idx="3" type="subTitle"/>
          </p:nvPr>
        </p:nvSpPr>
        <p:spPr>
          <a:xfrm>
            <a:off x="6152312" y="2092225"/>
            <a:ext cx="1920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3" name="Google Shape;213;p22"/>
          <p:cNvSpPr txBox="1"/>
          <p:nvPr>
            <p:ph idx="4" type="title"/>
          </p:nvPr>
        </p:nvSpPr>
        <p:spPr>
          <a:xfrm>
            <a:off x="4175025" y="3250575"/>
            <a:ext cx="1920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14" name="Google Shape;214;p22"/>
          <p:cNvSpPr txBox="1"/>
          <p:nvPr>
            <p:ph idx="5" type="subTitle"/>
          </p:nvPr>
        </p:nvSpPr>
        <p:spPr>
          <a:xfrm>
            <a:off x="4174924" y="3684700"/>
            <a:ext cx="1920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5" name="Google Shape;215;p22"/>
          <p:cNvSpPr txBox="1"/>
          <p:nvPr>
            <p:ph idx="6"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29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3"/>
          <p:cNvSpPr/>
          <p:nvPr/>
        </p:nvSpPr>
        <p:spPr>
          <a:xfrm>
            <a:off x="-715524" y="3563475"/>
            <a:ext cx="4904491" cy="1676632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3"/>
          <p:cNvSpPr/>
          <p:nvPr/>
        </p:nvSpPr>
        <p:spPr>
          <a:xfrm>
            <a:off x="-665255" y="3230666"/>
            <a:ext cx="2410516" cy="1204603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3"/>
          <p:cNvSpPr/>
          <p:nvPr/>
        </p:nvSpPr>
        <p:spPr>
          <a:xfrm>
            <a:off x="6193475" y="1038125"/>
            <a:ext cx="2410519" cy="724964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3"/>
          <p:cNvSpPr/>
          <p:nvPr/>
        </p:nvSpPr>
        <p:spPr>
          <a:xfrm>
            <a:off x="7619578" y="3652425"/>
            <a:ext cx="2233915" cy="745143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3"/>
          <p:cNvSpPr/>
          <p:nvPr/>
        </p:nvSpPr>
        <p:spPr>
          <a:xfrm>
            <a:off x="6134550" y="3720899"/>
            <a:ext cx="2690954" cy="961790"/>
          </a:xfrm>
          <a:custGeom>
            <a:rect b="b" l="l" r="r" t="t"/>
            <a:pathLst>
              <a:path extrusionOk="0" h="21589" w="60403">
                <a:moveTo>
                  <a:pt x="4061" y="17979"/>
                </a:moveTo>
                <a:cubicBezTo>
                  <a:pt x="1221" y="14654"/>
                  <a:pt x="2541" y="9508"/>
                  <a:pt x="6651" y="7988"/>
                </a:cubicBezTo>
                <a:cubicBezTo>
                  <a:pt x="10761" y="6450"/>
                  <a:pt x="15122" y="9491"/>
                  <a:pt x="15139" y="13869"/>
                </a:cubicBezTo>
                <a:lnTo>
                  <a:pt x="15139" y="14003"/>
                </a:lnTo>
                <a:cubicBezTo>
                  <a:pt x="16192" y="12816"/>
                  <a:pt x="17812" y="12298"/>
                  <a:pt x="19366" y="12666"/>
                </a:cubicBezTo>
                <a:cubicBezTo>
                  <a:pt x="19650" y="9775"/>
                  <a:pt x="22056" y="7587"/>
                  <a:pt x="24964" y="7587"/>
                </a:cubicBezTo>
                <a:lnTo>
                  <a:pt x="24964" y="7436"/>
                </a:lnTo>
                <a:cubicBezTo>
                  <a:pt x="24964" y="4328"/>
                  <a:pt x="27219" y="1672"/>
                  <a:pt x="30294" y="1204"/>
                </a:cubicBezTo>
                <a:cubicBezTo>
                  <a:pt x="33368" y="719"/>
                  <a:pt x="36325" y="2557"/>
                  <a:pt x="37278" y="5515"/>
                </a:cubicBezTo>
                <a:cubicBezTo>
                  <a:pt x="39550" y="1588"/>
                  <a:pt x="44429" y="1"/>
                  <a:pt x="48573" y="1856"/>
                </a:cubicBezTo>
                <a:cubicBezTo>
                  <a:pt x="52717" y="3710"/>
                  <a:pt x="54772" y="8405"/>
                  <a:pt x="53368" y="12716"/>
                </a:cubicBezTo>
                <a:cubicBezTo>
                  <a:pt x="55874" y="13785"/>
                  <a:pt x="56643" y="16977"/>
                  <a:pt x="54889" y="19082"/>
                </a:cubicBezTo>
                <a:cubicBezTo>
                  <a:pt x="58147" y="19333"/>
                  <a:pt x="60402" y="19901"/>
                  <a:pt x="60402" y="20536"/>
                </a:cubicBezTo>
                <a:cubicBezTo>
                  <a:pt x="60402" y="21438"/>
                  <a:pt x="18" y="21588"/>
                  <a:pt x="18" y="20151"/>
                </a:cubicBezTo>
                <a:cubicBezTo>
                  <a:pt x="1" y="19249"/>
                  <a:pt x="1622" y="18447"/>
                  <a:pt x="4061" y="179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3"/>
          <p:cNvSpPr txBox="1"/>
          <p:nvPr>
            <p:ph type="title"/>
          </p:nvPr>
        </p:nvSpPr>
        <p:spPr>
          <a:xfrm>
            <a:off x="4462700" y="1545225"/>
            <a:ext cx="1920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23" name="Google Shape;223;p23"/>
          <p:cNvSpPr txBox="1"/>
          <p:nvPr>
            <p:ph idx="1" type="subTitle"/>
          </p:nvPr>
        </p:nvSpPr>
        <p:spPr>
          <a:xfrm>
            <a:off x="4462600" y="1979350"/>
            <a:ext cx="1920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4" name="Google Shape;224;p23"/>
          <p:cNvSpPr txBox="1"/>
          <p:nvPr>
            <p:ph idx="2" type="title"/>
          </p:nvPr>
        </p:nvSpPr>
        <p:spPr>
          <a:xfrm>
            <a:off x="6122800" y="2950050"/>
            <a:ext cx="1920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25" name="Google Shape;225;p23"/>
          <p:cNvSpPr txBox="1"/>
          <p:nvPr>
            <p:ph idx="3" type="subTitle"/>
          </p:nvPr>
        </p:nvSpPr>
        <p:spPr>
          <a:xfrm>
            <a:off x="6122800" y="3384175"/>
            <a:ext cx="1920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6" name="Google Shape;226;p23"/>
          <p:cNvSpPr txBox="1"/>
          <p:nvPr>
            <p:ph idx="4" type="title"/>
          </p:nvPr>
        </p:nvSpPr>
        <p:spPr>
          <a:xfrm>
            <a:off x="2802587" y="2928100"/>
            <a:ext cx="1920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27" name="Google Shape;227;p23"/>
          <p:cNvSpPr txBox="1"/>
          <p:nvPr>
            <p:ph idx="5" type="subTitle"/>
          </p:nvPr>
        </p:nvSpPr>
        <p:spPr>
          <a:xfrm>
            <a:off x="2802487" y="3362225"/>
            <a:ext cx="1920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8" name="Google Shape;228;p23"/>
          <p:cNvSpPr txBox="1"/>
          <p:nvPr>
            <p:ph idx="6" type="title"/>
          </p:nvPr>
        </p:nvSpPr>
        <p:spPr>
          <a:xfrm>
            <a:off x="582325" y="334325"/>
            <a:ext cx="80217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9" name="Google Shape;229;p23"/>
          <p:cNvSpPr txBox="1"/>
          <p:nvPr>
            <p:ph idx="7" type="title"/>
          </p:nvPr>
        </p:nvSpPr>
        <p:spPr>
          <a:xfrm>
            <a:off x="1142750" y="1573413"/>
            <a:ext cx="1920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30" name="Google Shape;230;p23"/>
          <p:cNvSpPr txBox="1"/>
          <p:nvPr>
            <p:ph idx="8" type="subTitle"/>
          </p:nvPr>
        </p:nvSpPr>
        <p:spPr>
          <a:xfrm>
            <a:off x="1142650" y="2007538"/>
            <a:ext cx="1920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bg>
      <p:bgPr>
        <a:solidFill>
          <a:schemeClr val="dk1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4"/>
          <p:cNvSpPr/>
          <p:nvPr/>
        </p:nvSpPr>
        <p:spPr>
          <a:xfrm flipH="1">
            <a:off x="6940649" y="797500"/>
            <a:ext cx="2734352" cy="912069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4"/>
          <p:cNvSpPr/>
          <p:nvPr/>
        </p:nvSpPr>
        <p:spPr>
          <a:xfrm>
            <a:off x="536390" y="4330983"/>
            <a:ext cx="1808679" cy="602561"/>
          </a:xfrm>
          <a:custGeom>
            <a:rect b="b" l="l" r="r" t="t"/>
            <a:pathLst>
              <a:path extrusionOk="0" h="18748" w="56275">
                <a:moveTo>
                  <a:pt x="49858" y="12566"/>
                </a:moveTo>
                <a:cubicBezTo>
                  <a:pt x="49792" y="9107"/>
                  <a:pt x="46600" y="6333"/>
                  <a:pt x="42657" y="6333"/>
                </a:cubicBezTo>
                <a:cubicBezTo>
                  <a:pt x="41955" y="6333"/>
                  <a:pt x="41253" y="6417"/>
                  <a:pt x="40568" y="6601"/>
                </a:cubicBezTo>
                <a:cubicBezTo>
                  <a:pt x="39198" y="2607"/>
                  <a:pt x="35372" y="1"/>
                  <a:pt x="31161" y="151"/>
                </a:cubicBezTo>
                <a:cubicBezTo>
                  <a:pt x="26951" y="318"/>
                  <a:pt x="23325" y="3209"/>
                  <a:pt x="22273" y="7302"/>
                </a:cubicBezTo>
                <a:cubicBezTo>
                  <a:pt x="20986" y="6651"/>
                  <a:pt x="19582" y="6317"/>
                  <a:pt x="18162" y="6333"/>
                </a:cubicBezTo>
                <a:cubicBezTo>
                  <a:pt x="14520" y="6333"/>
                  <a:pt x="11479" y="8372"/>
                  <a:pt x="10643" y="11129"/>
                </a:cubicBezTo>
                <a:cubicBezTo>
                  <a:pt x="4662" y="11346"/>
                  <a:pt x="0" y="13167"/>
                  <a:pt x="0" y="15373"/>
                </a:cubicBezTo>
                <a:cubicBezTo>
                  <a:pt x="0" y="18748"/>
                  <a:pt x="56258" y="16225"/>
                  <a:pt x="56258" y="14905"/>
                </a:cubicBezTo>
                <a:cubicBezTo>
                  <a:pt x="56274" y="13735"/>
                  <a:pt x="53501" y="12766"/>
                  <a:pt x="49858" y="12566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4"/>
          <p:cNvSpPr/>
          <p:nvPr/>
        </p:nvSpPr>
        <p:spPr>
          <a:xfrm>
            <a:off x="1434301" y="4428717"/>
            <a:ext cx="1808679" cy="602561"/>
          </a:xfrm>
          <a:custGeom>
            <a:rect b="b" l="l" r="r" t="t"/>
            <a:pathLst>
              <a:path extrusionOk="0" h="18748" w="56275">
                <a:moveTo>
                  <a:pt x="49859" y="12565"/>
                </a:moveTo>
                <a:cubicBezTo>
                  <a:pt x="49792" y="9123"/>
                  <a:pt x="46600" y="6333"/>
                  <a:pt x="42657" y="6333"/>
                </a:cubicBezTo>
                <a:cubicBezTo>
                  <a:pt x="41955" y="6333"/>
                  <a:pt x="41254" y="6433"/>
                  <a:pt x="40569" y="6617"/>
                </a:cubicBezTo>
                <a:cubicBezTo>
                  <a:pt x="39198" y="2624"/>
                  <a:pt x="35372" y="0"/>
                  <a:pt x="31162" y="151"/>
                </a:cubicBezTo>
                <a:cubicBezTo>
                  <a:pt x="26951" y="318"/>
                  <a:pt x="23325" y="3225"/>
                  <a:pt x="22273" y="7302"/>
                </a:cubicBezTo>
                <a:cubicBezTo>
                  <a:pt x="20986" y="6650"/>
                  <a:pt x="19583" y="6333"/>
                  <a:pt x="18162" y="6333"/>
                </a:cubicBezTo>
                <a:cubicBezTo>
                  <a:pt x="14537" y="6333"/>
                  <a:pt x="11496" y="8388"/>
                  <a:pt x="10660" y="11145"/>
                </a:cubicBezTo>
                <a:cubicBezTo>
                  <a:pt x="4679" y="11345"/>
                  <a:pt x="0" y="13167"/>
                  <a:pt x="0" y="15372"/>
                </a:cubicBezTo>
                <a:cubicBezTo>
                  <a:pt x="0" y="18747"/>
                  <a:pt x="56275" y="16241"/>
                  <a:pt x="56275" y="14921"/>
                </a:cubicBezTo>
                <a:cubicBezTo>
                  <a:pt x="56275" y="13752"/>
                  <a:pt x="53501" y="12766"/>
                  <a:pt x="49859" y="125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"/>
          <p:cNvSpPr txBox="1"/>
          <p:nvPr>
            <p:ph idx="1" type="subTitle"/>
          </p:nvPr>
        </p:nvSpPr>
        <p:spPr>
          <a:xfrm>
            <a:off x="1263325" y="2309300"/>
            <a:ext cx="1850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36" name="Google Shape;236;p24"/>
          <p:cNvSpPr txBox="1"/>
          <p:nvPr>
            <p:ph idx="2" type="subTitle"/>
          </p:nvPr>
        </p:nvSpPr>
        <p:spPr>
          <a:xfrm>
            <a:off x="4020725" y="2309300"/>
            <a:ext cx="18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37" name="Google Shape;237;p24"/>
          <p:cNvSpPr txBox="1"/>
          <p:nvPr>
            <p:ph idx="3" type="subTitle"/>
          </p:nvPr>
        </p:nvSpPr>
        <p:spPr>
          <a:xfrm>
            <a:off x="1263325" y="3560450"/>
            <a:ext cx="1850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38" name="Google Shape;238;p24"/>
          <p:cNvSpPr txBox="1"/>
          <p:nvPr>
            <p:ph idx="4" type="subTitle"/>
          </p:nvPr>
        </p:nvSpPr>
        <p:spPr>
          <a:xfrm>
            <a:off x="4020725" y="3560450"/>
            <a:ext cx="18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39" name="Google Shape;239;p24"/>
          <p:cNvSpPr txBox="1"/>
          <p:nvPr>
            <p:ph idx="5" type="subTitle"/>
          </p:nvPr>
        </p:nvSpPr>
        <p:spPr>
          <a:xfrm>
            <a:off x="6748125" y="2309300"/>
            <a:ext cx="18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40" name="Google Shape;240;p24"/>
          <p:cNvSpPr txBox="1"/>
          <p:nvPr>
            <p:ph idx="6" type="subTitle"/>
          </p:nvPr>
        </p:nvSpPr>
        <p:spPr>
          <a:xfrm>
            <a:off x="6748125" y="3560450"/>
            <a:ext cx="18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41" name="Google Shape;241;p24"/>
          <p:cNvSpPr txBox="1"/>
          <p:nvPr>
            <p:ph type="title"/>
          </p:nvPr>
        </p:nvSpPr>
        <p:spPr>
          <a:xfrm>
            <a:off x="1263325" y="1941650"/>
            <a:ext cx="1850400" cy="4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42" name="Google Shape;242;p24"/>
          <p:cNvSpPr txBox="1"/>
          <p:nvPr>
            <p:ph idx="7" type="title"/>
          </p:nvPr>
        </p:nvSpPr>
        <p:spPr>
          <a:xfrm>
            <a:off x="4020725" y="1941650"/>
            <a:ext cx="1818300" cy="4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43" name="Google Shape;243;p24"/>
          <p:cNvSpPr txBox="1"/>
          <p:nvPr>
            <p:ph idx="8" type="title"/>
          </p:nvPr>
        </p:nvSpPr>
        <p:spPr>
          <a:xfrm>
            <a:off x="1263325" y="3179350"/>
            <a:ext cx="1850400" cy="45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44" name="Google Shape;244;p24"/>
          <p:cNvSpPr txBox="1"/>
          <p:nvPr>
            <p:ph idx="9" type="title"/>
          </p:nvPr>
        </p:nvSpPr>
        <p:spPr>
          <a:xfrm>
            <a:off x="4020725" y="3179350"/>
            <a:ext cx="1818300" cy="45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45" name="Google Shape;245;p24"/>
          <p:cNvSpPr txBox="1"/>
          <p:nvPr>
            <p:ph idx="13" type="title"/>
          </p:nvPr>
        </p:nvSpPr>
        <p:spPr>
          <a:xfrm>
            <a:off x="6748125" y="1941650"/>
            <a:ext cx="1818300" cy="4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46" name="Google Shape;246;p24"/>
          <p:cNvSpPr txBox="1"/>
          <p:nvPr>
            <p:ph idx="14" type="title"/>
          </p:nvPr>
        </p:nvSpPr>
        <p:spPr>
          <a:xfrm>
            <a:off x="6748125" y="3179350"/>
            <a:ext cx="1818300" cy="45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47" name="Google Shape;247;p24"/>
          <p:cNvSpPr txBox="1"/>
          <p:nvPr>
            <p:ph idx="15"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BLANK_1_1_1_1_1_1">
    <p:bg>
      <p:bgPr>
        <a:solidFill>
          <a:schemeClr val="dk1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5"/>
          <p:cNvSpPr/>
          <p:nvPr/>
        </p:nvSpPr>
        <p:spPr>
          <a:xfrm flipH="1">
            <a:off x="-3492100" y="2702094"/>
            <a:ext cx="9840760" cy="3282519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5"/>
          <p:cNvSpPr/>
          <p:nvPr/>
        </p:nvSpPr>
        <p:spPr>
          <a:xfrm flipH="1">
            <a:off x="2948086" y="3849819"/>
            <a:ext cx="7568678" cy="2587402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5"/>
          <p:cNvSpPr/>
          <p:nvPr/>
        </p:nvSpPr>
        <p:spPr>
          <a:xfrm flipH="1">
            <a:off x="6719333" y="3273250"/>
            <a:ext cx="3719855" cy="1858995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5"/>
          <p:cNvSpPr txBox="1"/>
          <p:nvPr>
            <p:ph hasCustomPrompt="1" type="title"/>
          </p:nvPr>
        </p:nvSpPr>
        <p:spPr>
          <a:xfrm>
            <a:off x="1284000" y="435225"/>
            <a:ext cx="6576000" cy="8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3" name="Google Shape;253;p25"/>
          <p:cNvSpPr txBox="1"/>
          <p:nvPr>
            <p:ph idx="1" type="subTitle"/>
          </p:nvPr>
        </p:nvSpPr>
        <p:spPr>
          <a:xfrm>
            <a:off x="1284000" y="1293650"/>
            <a:ext cx="65760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/>
        </p:txBody>
      </p:sp>
      <p:sp>
        <p:nvSpPr>
          <p:cNvPr id="254" name="Google Shape;254;p25"/>
          <p:cNvSpPr txBox="1"/>
          <p:nvPr>
            <p:ph hasCustomPrompt="1" idx="2" type="title"/>
          </p:nvPr>
        </p:nvSpPr>
        <p:spPr>
          <a:xfrm>
            <a:off x="1284000" y="1943750"/>
            <a:ext cx="6576000" cy="8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5" name="Google Shape;255;p25"/>
          <p:cNvSpPr txBox="1"/>
          <p:nvPr>
            <p:ph idx="3" type="subTitle"/>
          </p:nvPr>
        </p:nvSpPr>
        <p:spPr>
          <a:xfrm>
            <a:off x="1284000" y="2802175"/>
            <a:ext cx="65760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/>
        </p:txBody>
      </p:sp>
      <p:sp>
        <p:nvSpPr>
          <p:cNvPr id="256" name="Google Shape;256;p25"/>
          <p:cNvSpPr txBox="1"/>
          <p:nvPr>
            <p:ph hasCustomPrompt="1" idx="4" type="title"/>
          </p:nvPr>
        </p:nvSpPr>
        <p:spPr>
          <a:xfrm>
            <a:off x="1284000" y="3452288"/>
            <a:ext cx="6576000" cy="8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7" name="Google Shape;257;p25"/>
          <p:cNvSpPr txBox="1"/>
          <p:nvPr>
            <p:ph idx="5" type="subTitle"/>
          </p:nvPr>
        </p:nvSpPr>
        <p:spPr>
          <a:xfrm>
            <a:off x="1284000" y="4310713"/>
            <a:ext cx="65760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/>
        </p:txBody>
      </p:sp>
      <p:sp>
        <p:nvSpPr>
          <p:cNvPr id="258" name="Google Shape;258;p25"/>
          <p:cNvSpPr/>
          <p:nvPr/>
        </p:nvSpPr>
        <p:spPr>
          <a:xfrm>
            <a:off x="6829625" y="754250"/>
            <a:ext cx="2410519" cy="724964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bg>
      <p:bgPr>
        <a:solidFill>
          <a:schemeClr val="dk1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6"/>
          <p:cNvSpPr/>
          <p:nvPr/>
        </p:nvSpPr>
        <p:spPr>
          <a:xfrm>
            <a:off x="5853640" y="2243983"/>
            <a:ext cx="1808679" cy="602561"/>
          </a:xfrm>
          <a:custGeom>
            <a:rect b="b" l="l" r="r" t="t"/>
            <a:pathLst>
              <a:path extrusionOk="0" h="18748" w="56275">
                <a:moveTo>
                  <a:pt x="49858" y="12566"/>
                </a:moveTo>
                <a:cubicBezTo>
                  <a:pt x="49792" y="9107"/>
                  <a:pt x="46600" y="6333"/>
                  <a:pt x="42657" y="6333"/>
                </a:cubicBezTo>
                <a:cubicBezTo>
                  <a:pt x="41955" y="6333"/>
                  <a:pt x="41253" y="6417"/>
                  <a:pt x="40568" y="6601"/>
                </a:cubicBezTo>
                <a:cubicBezTo>
                  <a:pt x="39198" y="2607"/>
                  <a:pt x="35372" y="1"/>
                  <a:pt x="31161" y="151"/>
                </a:cubicBezTo>
                <a:cubicBezTo>
                  <a:pt x="26951" y="318"/>
                  <a:pt x="23325" y="3209"/>
                  <a:pt x="22273" y="7302"/>
                </a:cubicBezTo>
                <a:cubicBezTo>
                  <a:pt x="20986" y="6651"/>
                  <a:pt x="19582" y="6317"/>
                  <a:pt x="18162" y="6333"/>
                </a:cubicBezTo>
                <a:cubicBezTo>
                  <a:pt x="14520" y="6333"/>
                  <a:pt x="11479" y="8372"/>
                  <a:pt x="10643" y="11129"/>
                </a:cubicBezTo>
                <a:cubicBezTo>
                  <a:pt x="4662" y="11346"/>
                  <a:pt x="0" y="13167"/>
                  <a:pt x="0" y="15373"/>
                </a:cubicBezTo>
                <a:cubicBezTo>
                  <a:pt x="0" y="18748"/>
                  <a:pt x="56258" y="16225"/>
                  <a:pt x="56258" y="14905"/>
                </a:cubicBezTo>
                <a:cubicBezTo>
                  <a:pt x="56274" y="13735"/>
                  <a:pt x="53501" y="12766"/>
                  <a:pt x="49858" y="12566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6"/>
          <p:cNvSpPr/>
          <p:nvPr/>
        </p:nvSpPr>
        <p:spPr>
          <a:xfrm>
            <a:off x="6751551" y="2341717"/>
            <a:ext cx="1808679" cy="602561"/>
          </a:xfrm>
          <a:custGeom>
            <a:rect b="b" l="l" r="r" t="t"/>
            <a:pathLst>
              <a:path extrusionOk="0" h="18748" w="56275">
                <a:moveTo>
                  <a:pt x="49859" y="12565"/>
                </a:moveTo>
                <a:cubicBezTo>
                  <a:pt x="49792" y="9123"/>
                  <a:pt x="46600" y="6333"/>
                  <a:pt x="42657" y="6333"/>
                </a:cubicBezTo>
                <a:cubicBezTo>
                  <a:pt x="41955" y="6333"/>
                  <a:pt x="41254" y="6433"/>
                  <a:pt x="40569" y="6617"/>
                </a:cubicBezTo>
                <a:cubicBezTo>
                  <a:pt x="39198" y="2624"/>
                  <a:pt x="35372" y="0"/>
                  <a:pt x="31162" y="151"/>
                </a:cubicBezTo>
                <a:cubicBezTo>
                  <a:pt x="26951" y="318"/>
                  <a:pt x="23325" y="3225"/>
                  <a:pt x="22273" y="7302"/>
                </a:cubicBezTo>
                <a:cubicBezTo>
                  <a:pt x="20986" y="6650"/>
                  <a:pt x="19583" y="6333"/>
                  <a:pt x="18162" y="6333"/>
                </a:cubicBezTo>
                <a:cubicBezTo>
                  <a:pt x="14537" y="6333"/>
                  <a:pt x="11496" y="8388"/>
                  <a:pt x="10660" y="11145"/>
                </a:cubicBezTo>
                <a:cubicBezTo>
                  <a:pt x="4679" y="11345"/>
                  <a:pt x="0" y="13167"/>
                  <a:pt x="0" y="15372"/>
                </a:cubicBezTo>
                <a:cubicBezTo>
                  <a:pt x="0" y="18747"/>
                  <a:pt x="56275" y="16241"/>
                  <a:pt x="56275" y="14921"/>
                </a:cubicBezTo>
                <a:cubicBezTo>
                  <a:pt x="56275" y="13752"/>
                  <a:pt x="53501" y="12766"/>
                  <a:pt x="49859" y="1256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6"/>
          <p:cNvSpPr/>
          <p:nvPr/>
        </p:nvSpPr>
        <p:spPr>
          <a:xfrm>
            <a:off x="0" y="4533398"/>
            <a:ext cx="9143833" cy="610296"/>
          </a:xfrm>
          <a:custGeom>
            <a:rect b="b" l="l" r="r" t="t"/>
            <a:pathLst>
              <a:path extrusionOk="0" h="34671" w="285299">
                <a:moveTo>
                  <a:pt x="0" y="1"/>
                </a:moveTo>
                <a:lnTo>
                  <a:pt x="0" y="34671"/>
                </a:lnTo>
                <a:lnTo>
                  <a:pt x="285299" y="34671"/>
                </a:lnTo>
                <a:lnTo>
                  <a:pt x="28529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6"/>
          <p:cNvSpPr txBox="1"/>
          <p:nvPr>
            <p:ph hasCustomPrompt="1" type="title"/>
          </p:nvPr>
        </p:nvSpPr>
        <p:spPr>
          <a:xfrm>
            <a:off x="716950" y="665025"/>
            <a:ext cx="2111700" cy="8286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 sz="7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4" name="Google Shape;264;p26"/>
          <p:cNvSpPr txBox="1"/>
          <p:nvPr>
            <p:ph idx="1" type="subTitle"/>
          </p:nvPr>
        </p:nvSpPr>
        <p:spPr>
          <a:xfrm>
            <a:off x="716950" y="1523450"/>
            <a:ext cx="21117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5" name="Google Shape;265;p26"/>
          <p:cNvSpPr txBox="1"/>
          <p:nvPr>
            <p:ph hasCustomPrompt="1" idx="2" type="title"/>
          </p:nvPr>
        </p:nvSpPr>
        <p:spPr>
          <a:xfrm>
            <a:off x="3516000" y="665025"/>
            <a:ext cx="2111700" cy="8286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 sz="7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6" name="Google Shape;266;p26"/>
          <p:cNvSpPr txBox="1"/>
          <p:nvPr>
            <p:ph idx="3" type="subTitle"/>
          </p:nvPr>
        </p:nvSpPr>
        <p:spPr>
          <a:xfrm>
            <a:off x="3516150" y="1523450"/>
            <a:ext cx="21117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7" name="Google Shape;267;p26"/>
          <p:cNvSpPr txBox="1"/>
          <p:nvPr>
            <p:ph hasCustomPrompt="1" idx="4" type="title"/>
          </p:nvPr>
        </p:nvSpPr>
        <p:spPr>
          <a:xfrm>
            <a:off x="6315350" y="665025"/>
            <a:ext cx="2111700" cy="8286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 sz="7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8" name="Google Shape;268;p26"/>
          <p:cNvSpPr txBox="1"/>
          <p:nvPr>
            <p:ph idx="5" type="subTitle"/>
          </p:nvPr>
        </p:nvSpPr>
        <p:spPr>
          <a:xfrm>
            <a:off x="6315350" y="1523450"/>
            <a:ext cx="21117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3">
    <p:bg>
      <p:bgPr>
        <a:solidFill>
          <a:schemeClr val="dk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7"/>
          <p:cNvSpPr txBox="1"/>
          <p:nvPr>
            <p:ph idx="1" type="subTitle"/>
          </p:nvPr>
        </p:nvSpPr>
        <p:spPr>
          <a:xfrm>
            <a:off x="5694275" y="2591100"/>
            <a:ext cx="15288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71" name="Google Shape;271;p27"/>
          <p:cNvSpPr txBox="1"/>
          <p:nvPr>
            <p:ph idx="2" type="subTitle"/>
          </p:nvPr>
        </p:nvSpPr>
        <p:spPr>
          <a:xfrm>
            <a:off x="5694275" y="1917725"/>
            <a:ext cx="15288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72" name="Google Shape;272;p27"/>
          <p:cNvSpPr txBox="1"/>
          <p:nvPr>
            <p:ph hasCustomPrompt="1" type="title"/>
          </p:nvPr>
        </p:nvSpPr>
        <p:spPr>
          <a:xfrm>
            <a:off x="1953775" y="2695650"/>
            <a:ext cx="9621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3" name="Google Shape;273;p27"/>
          <p:cNvSpPr txBox="1"/>
          <p:nvPr>
            <p:ph hasCustomPrompt="1" idx="3" type="title"/>
          </p:nvPr>
        </p:nvSpPr>
        <p:spPr>
          <a:xfrm>
            <a:off x="1953775" y="2022325"/>
            <a:ext cx="9621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27"/>
          <p:cNvSpPr txBox="1"/>
          <p:nvPr>
            <p:ph idx="4" type="subTitle"/>
          </p:nvPr>
        </p:nvSpPr>
        <p:spPr>
          <a:xfrm>
            <a:off x="5694275" y="3264500"/>
            <a:ext cx="15288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75" name="Google Shape;275;p27"/>
          <p:cNvSpPr txBox="1"/>
          <p:nvPr>
            <p:ph hasCustomPrompt="1" idx="5" type="title"/>
          </p:nvPr>
        </p:nvSpPr>
        <p:spPr>
          <a:xfrm>
            <a:off x="1953800" y="3369025"/>
            <a:ext cx="9621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6" name="Google Shape;276;p27"/>
          <p:cNvSpPr/>
          <p:nvPr/>
        </p:nvSpPr>
        <p:spPr>
          <a:xfrm flipH="1">
            <a:off x="5399591" y="3717571"/>
            <a:ext cx="4453909" cy="1522471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7"/>
          <p:cNvSpPr/>
          <p:nvPr/>
        </p:nvSpPr>
        <p:spPr>
          <a:xfrm flipH="1">
            <a:off x="7618789" y="3415351"/>
            <a:ext cx="2189061" cy="1093857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7"/>
          <p:cNvSpPr/>
          <p:nvPr/>
        </p:nvSpPr>
        <p:spPr>
          <a:xfrm flipH="1">
            <a:off x="194066" y="4126503"/>
            <a:ext cx="2410533" cy="861563"/>
          </a:xfrm>
          <a:custGeom>
            <a:rect b="b" l="l" r="r" t="t"/>
            <a:pathLst>
              <a:path extrusionOk="0" h="21589" w="60403">
                <a:moveTo>
                  <a:pt x="4061" y="17979"/>
                </a:moveTo>
                <a:cubicBezTo>
                  <a:pt x="1221" y="14654"/>
                  <a:pt x="2541" y="9508"/>
                  <a:pt x="6651" y="7988"/>
                </a:cubicBezTo>
                <a:cubicBezTo>
                  <a:pt x="10761" y="6450"/>
                  <a:pt x="15122" y="9491"/>
                  <a:pt x="15139" y="13869"/>
                </a:cubicBezTo>
                <a:lnTo>
                  <a:pt x="15139" y="14003"/>
                </a:lnTo>
                <a:cubicBezTo>
                  <a:pt x="16192" y="12816"/>
                  <a:pt x="17812" y="12298"/>
                  <a:pt x="19366" y="12666"/>
                </a:cubicBezTo>
                <a:cubicBezTo>
                  <a:pt x="19650" y="9775"/>
                  <a:pt x="22056" y="7587"/>
                  <a:pt x="24964" y="7587"/>
                </a:cubicBezTo>
                <a:lnTo>
                  <a:pt x="24964" y="7436"/>
                </a:lnTo>
                <a:cubicBezTo>
                  <a:pt x="24964" y="4328"/>
                  <a:pt x="27219" y="1672"/>
                  <a:pt x="30294" y="1204"/>
                </a:cubicBezTo>
                <a:cubicBezTo>
                  <a:pt x="33368" y="719"/>
                  <a:pt x="36325" y="2557"/>
                  <a:pt x="37278" y="5515"/>
                </a:cubicBezTo>
                <a:cubicBezTo>
                  <a:pt x="39550" y="1588"/>
                  <a:pt x="44429" y="1"/>
                  <a:pt x="48573" y="1856"/>
                </a:cubicBezTo>
                <a:cubicBezTo>
                  <a:pt x="52717" y="3710"/>
                  <a:pt x="54772" y="8405"/>
                  <a:pt x="53368" y="12716"/>
                </a:cubicBezTo>
                <a:cubicBezTo>
                  <a:pt x="55874" y="13785"/>
                  <a:pt x="56643" y="16977"/>
                  <a:pt x="54889" y="19082"/>
                </a:cubicBezTo>
                <a:cubicBezTo>
                  <a:pt x="58147" y="19333"/>
                  <a:pt x="60402" y="19901"/>
                  <a:pt x="60402" y="20536"/>
                </a:cubicBezTo>
                <a:cubicBezTo>
                  <a:pt x="60402" y="21438"/>
                  <a:pt x="18" y="21588"/>
                  <a:pt x="18" y="20151"/>
                </a:cubicBezTo>
                <a:cubicBezTo>
                  <a:pt x="1" y="19249"/>
                  <a:pt x="1622" y="18447"/>
                  <a:pt x="4061" y="179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9" name="Google Shape;279;p27"/>
          <p:cNvGrpSpPr/>
          <p:nvPr/>
        </p:nvGrpSpPr>
        <p:grpSpPr>
          <a:xfrm>
            <a:off x="194077" y="1997543"/>
            <a:ext cx="1252660" cy="1204643"/>
            <a:chOff x="7384701" y="199425"/>
            <a:chExt cx="1572114" cy="1511851"/>
          </a:xfrm>
        </p:grpSpPr>
        <p:sp>
          <p:nvSpPr>
            <p:cNvPr id="280" name="Google Shape;280;p27"/>
            <p:cNvSpPr/>
            <p:nvPr/>
          </p:nvSpPr>
          <p:spPr>
            <a:xfrm>
              <a:off x="7667792" y="461179"/>
              <a:ext cx="1027203" cy="988217"/>
            </a:xfrm>
            <a:custGeom>
              <a:rect b="b" l="l" r="r" t="t"/>
              <a:pathLst>
                <a:path extrusionOk="0" h="15513" w="16125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7"/>
            <p:cNvSpPr/>
            <p:nvPr/>
          </p:nvSpPr>
          <p:spPr>
            <a:xfrm>
              <a:off x="7384701" y="199425"/>
              <a:ext cx="1572114" cy="1511851"/>
            </a:xfrm>
            <a:custGeom>
              <a:rect b="b" l="l" r="r" t="t"/>
              <a:pathLst>
                <a:path extrusionOk="0" h="23733" w="24679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7"/>
            <p:cNvSpPr/>
            <p:nvPr/>
          </p:nvSpPr>
          <p:spPr>
            <a:xfrm>
              <a:off x="7792329" y="546731"/>
              <a:ext cx="816411" cy="816475"/>
            </a:xfrm>
            <a:custGeom>
              <a:rect b="b" l="l" r="r" t="t"/>
              <a:pathLst>
                <a:path extrusionOk="0" h="12817" w="12816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27"/>
          <p:cNvSpPr txBox="1"/>
          <p:nvPr>
            <p:ph idx="6" type="title"/>
          </p:nvPr>
        </p:nvSpPr>
        <p:spPr>
          <a:xfrm>
            <a:off x="582319" y="334320"/>
            <a:ext cx="7704000" cy="12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3">
  <p:cSld name="CUSTOM_24">
    <p:bg>
      <p:bgPr>
        <a:solidFill>
          <a:schemeClr val="dk1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8"/>
          <p:cNvSpPr/>
          <p:nvPr/>
        </p:nvSpPr>
        <p:spPr>
          <a:xfrm>
            <a:off x="6831670" y="55066"/>
            <a:ext cx="2410516" cy="1204603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8"/>
          <p:cNvSpPr/>
          <p:nvPr/>
        </p:nvSpPr>
        <p:spPr>
          <a:xfrm>
            <a:off x="1734750" y="4158425"/>
            <a:ext cx="2410519" cy="724964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8"/>
          <p:cNvSpPr/>
          <p:nvPr/>
        </p:nvSpPr>
        <p:spPr>
          <a:xfrm>
            <a:off x="2940850" y="4323350"/>
            <a:ext cx="2410519" cy="724964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8"/>
          <p:cNvSpPr txBox="1"/>
          <p:nvPr>
            <p:ph idx="1" type="subTitle"/>
          </p:nvPr>
        </p:nvSpPr>
        <p:spPr>
          <a:xfrm>
            <a:off x="1156725" y="3566200"/>
            <a:ext cx="1558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89" name="Google Shape;289;p28"/>
          <p:cNvSpPr txBox="1"/>
          <p:nvPr>
            <p:ph idx="2" type="subTitle"/>
          </p:nvPr>
        </p:nvSpPr>
        <p:spPr>
          <a:xfrm>
            <a:off x="3792875" y="3566200"/>
            <a:ext cx="1558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90" name="Google Shape;290;p28"/>
          <p:cNvSpPr txBox="1"/>
          <p:nvPr>
            <p:ph idx="3" type="subTitle"/>
          </p:nvPr>
        </p:nvSpPr>
        <p:spPr>
          <a:xfrm>
            <a:off x="6429175" y="3566200"/>
            <a:ext cx="1558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91" name="Google Shape;291;p28"/>
          <p:cNvSpPr txBox="1"/>
          <p:nvPr>
            <p:ph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2" name="Google Shape;292;p28"/>
          <p:cNvSpPr txBox="1"/>
          <p:nvPr>
            <p:ph hasCustomPrompt="1" idx="4" type="title"/>
          </p:nvPr>
        </p:nvSpPr>
        <p:spPr>
          <a:xfrm>
            <a:off x="1156775" y="3195725"/>
            <a:ext cx="1558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3" name="Google Shape;293;p28"/>
          <p:cNvSpPr txBox="1"/>
          <p:nvPr>
            <p:ph hasCustomPrompt="1" idx="5" type="title"/>
          </p:nvPr>
        </p:nvSpPr>
        <p:spPr>
          <a:xfrm>
            <a:off x="3792875" y="3195725"/>
            <a:ext cx="1558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4" name="Google Shape;294;p28"/>
          <p:cNvSpPr txBox="1"/>
          <p:nvPr>
            <p:ph hasCustomPrompt="1" idx="6" type="title"/>
          </p:nvPr>
        </p:nvSpPr>
        <p:spPr>
          <a:xfrm>
            <a:off x="6429250" y="3195725"/>
            <a:ext cx="1558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4">
    <p:bg>
      <p:bgPr>
        <a:solidFill>
          <a:schemeClr val="dk1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9"/>
          <p:cNvSpPr txBox="1"/>
          <p:nvPr>
            <p:ph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5">
    <p:bg>
      <p:bgPr>
        <a:solidFill>
          <a:schemeClr val="dk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0"/>
          <p:cNvSpPr txBox="1"/>
          <p:nvPr>
            <p:ph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99" name="Google Shape;299;p30"/>
          <p:cNvGrpSpPr/>
          <p:nvPr/>
        </p:nvGrpSpPr>
        <p:grpSpPr>
          <a:xfrm>
            <a:off x="7647365" y="107831"/>
            <a:ext cx="1252660" cy="1204643"/>
            <a:chOff x="7384701" y="199425"/>
            <a:chExt cx="1572114" cy="1511851"/>
          </a:xfrm>
        </p:grpSpPr>
        <p:sp>
          <p:nvSpPr>
            <p:cNvPr id="300" name="Google Shape;300;p30"/>
            <p:cNvSpPr/>
            <p:nvPr/>
          </p:nvSpPr>
          <p:spPr>
            <a:xfrm>
              <a:off x="7667792" y="461179"/>
              <a:ext cx="1027203" cy="988217"/>
            </a:xfrm>
            <a:custGeom>
              <a:rect b="b" l="l" r="r" t="t"/>
              <a:pathLst>
                <a:path extrusionOk="0" h="15513" w="16125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0"/>
            <p:cNvSpPr/>
            <p:nvPr/>
          </p:nvSpPr>
          <p:spPr>
            <a:xfrm>
              <a:off x="7384701" y="199425"/>
              <a:ext cx="1572114" cy="1511851"/>
            </a:xfrm>
            <a:custGeom>
              <a:rect b="b" l="l" r="r" t="t"/>
              <a:pathLst>
                <a:path extrusionOk="0" h="23733" w="24679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0"/>
            <p:cNvSpPr/>
            <p:nvPr/>
          </p:nvSpPr>
          <p:spPr>
            <a:xfrm>
              <a:off x="7792329" y="546731"/>
              <a:ext cx="816411" cy="816475"/>
            </a:xfrm>
            <a:custGeom>
              <a:rect b="b" l="l" r="r" t="t"/>
              <a:pathLst>
                <a:path extrusionOk="0" h="12817" w="12816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3" name="Google Shape;303;p30"/>
          <p:cNvSpPr/>
          <p:nvPr/>
        </p:nvSpPr>
        <p:spPr>
          <a:xfrm>
            <a:off x="-152425" y="4064425"/>
            <a:ext cx="2410519" cy="724964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"/>
          <p:cNvSpPr txBox="1"/>
          <p:nvPr>
            <p:ph idx="1" type="body"/>
          </p:nvPr>
        </p:nvSpPr>
        <p:spPr>
          <a:xfrm>
            <a:off x="665400" y="1116088"/>
            <a:ext cx="7852800" cy="3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AutoNum type="arabicPeriod"/>
              <a:defRPr sz="130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AutoNum type="alphaLcPeriod"/>
              <a:defRPr sz="1200"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9pPr>
          </a:lstStyle>
          <a:p/>
        </p:txBody>
      </p:sp>
      <p:sp>
        <p:nvSpPr>
          <p:cNvPr id="50" name="Google Shape;50;p4"/>
          <p:cNvSpPr txBox="1"/>
          <p:nvPr>
            <p:ph type="title"/>
          </p:nvPr>
        </p:nvSpPr>
        <p:spPr>
          <a:xfrm>
            <a:off x="555050" y="331800"/>
            <a:ext cx="7704000" cy="7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3">
          <p15:clr>
            <a:srgbClr val="FA7B17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bg>
      <p:bgPr>
        <a:solidFill>
          <a:schemeClr val="dk1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1"/>
          <p:cNvSpPr txBox="1"/>
          <p:nvPr>
            <p:ph idx="1" type="subTitle"/>
          </p:nvPr>
        </p:nvSpPr>
        <p:spPr>
          <a:xfrm>
            <a:off x="614730" y="2410325"/>
            <a:ext cx="3414600" cy="13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6" name="Google Shape;306;p31"/>
          <p:cNvSpPr txBox="1"/>
          <p:nvPr>
            <p:ph type="title"/>
          </p:nvPr>
        </p:nvSpPr>
        <p:spPr>
          <a:xfrm>
            <a:off x="595072" y="1816975"/>
            <a:ext cx="3879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5">
    <p:bg>
      <p:bgPr>
        <a:solidFill>
          <a:schemeClr val="dk1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2"/>
          <p:cNvSpPr txBox="1"/>
          <p:nvPr>
            <p:ph idx="1" type="subTitle"/>
          </p:nvPr>
        </p:nvSpPr>
        <p:spPr>
          <a:xfrm>
            <a:off x="4581970" y="3162225"/>
            <a:ext cx="3414600" cy="13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9" name="Google Shape;309;p32"/>
          <p:cNvSpPr txBox="1"/>
          <p:nvPr>
            <p:ph type="title"/>
          </p:nvPr>
        </p:nvSpPr>
        <p:spPr>
          <a:xfrm>
            <a:off x="4581975" y="761024"/>
            <a:ext cx="3717300" cy="240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9">
    <p:bg>
      <p:bgPr>
        <a:solidFill>
          <a:schemeClr val="dk1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3"/>
          <p:cNvSpPr/>
          <p:nvPr/>
        </p:nvSpPr>
        <p:spPr>
          <a:xfrm>
            <a:off x="2301875" y="4042526"/>
            <a:ext cx="2749424" cy="1373887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3"/>
          <p:cNvSpPr/>
          <p:nvPr/>
        </p:nvSpPr>
        <p:spPr>
          <a:xfrm>
            <a:off x="6733475" y="301025"/>
            <a:ext cx="2410519" cy="724964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3"/>
          <p:cNvSpPr txBox="1"/>
          <p:nvPr>
            <p:ph idx="1" type="subTitle"/>
          </p:nvPr>
        </p:nvSpPr>
        <p:spPr>
          <a:xfrm>
            <a:off x="1011450" y="1386400"/>
            <a:ext cx="21693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314" name="Google Shape;314;p33"/>
          <p:cNvSpPr txBox="1"/>
          <p:nvPr>
            <p:ph idx="2" type="subTitle"/>
          </p:nvPr>
        </p:nvSpPr>
        <p:spPr>
          <a:xfrm>
            <a:off x="1011575" y="1806700"/>
            <a:ext cx="2169300" cy="5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5" name="Google Shape;315;p33"/>
          <p:cNvSpPr txBox="1"/>
          <p:nvPr>
            <p:ph idx="3" type="subTitle"/>
          </p:nvPr>
        </p:nvSpPr>
        <p:spPr>
          <a:xfrm>
            <a:off x="1011575" y="3304850"/>
            <a:ext cx="21693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316" name="Google Shape;316;p33"/>
          <p:cNvSpPr txBox="1"/>
          <p:nvPr>
            <p:ph idx="4" type="subTitle"/>
          </p:nvPr>
        </p:nvSpPr>
        <p:spPr>
          <a:xfrm>
            <a:off x="1011700" y="3725150"/>
            <a:ext cx="2169300" cy="5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7" name="Google Shape;317;p33"/>
          <p:cNvSpPr txBox="1"/>
          <p:nvPr>
            <p:ph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">
    <p:bg>
      <p:bgPr>
        <a:solidFill>
          <a:schemeClr val="dk1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4"/>
          <p:cNvSpPr txBox="1"/>
          <p:nvPr>
            <p:ph idx="1" type="subTitle"/>
          </p:nvPr>
        </p:nvSpPr>
        <p:spPr>
          <a:xfrm>
            <a:off x="5993675" y="1802850"/>
            <a:ext cx="25401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320" name="Google Shape;320;p34"/>
          <p:cNvSpPr txBox="1"/>
          <p:nvPr>
            <p:ph idx="2" type="subTitle"/>
          </p:nvPr>
        </p:nvSpPr>
        <p:spPr>
          <a:xfrm>
            <a:off x="4579225" y="2408675"/>
            <a:ext cx="3954600" cy="5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25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/>
        </p:txBody>
      </p:sp>
      <p:sp>
        <p:nvSpPr>
          <p:cNvPr id="321" name="Google Shape;321;p34"/>
          <p:cNvSpPr txBox="1"/>
          <p:nvPr>
            <p:ph idx="3" type="subTitle"/>
          </p:nvPr>
        </p:nvSpPr>
        <p:spPr>
          <a:xfrm>
            <a:off x="5993725" y="3403050"/>
            <a:ext cx="25401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322" name="Google Shape;322;p34"/>
          <p:cNvSpPr txBox="1"/>
          <p:nvPr>
            <p:ph idx="4" type="subTitle"/>
          </p:nvPr>
        </p:nvSpPr>
        <p:spPr>
          <a:xfrm>
            <a:off x="4579225" y="4008875"/>
            <a:ext cx="3954600" cy="5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25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/>
        </p:txBody>
      </p:sp>
      <p:sp>
        <p:nvSpPr>
          <p:cNvPr id="323" name="Google Shape;323;p34"/>
          <p:cNvSpPr txBox="1"/>
          <p:nvPr>
            <p:ph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5">
    <p:bg>
      <p:bgPr>
        <a:solidFill>
          <a:schemeClr val="dk1"/>
        </a:solid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5"/>
          <p:cNvSpPr txBox="1"/>
          <p:nvPr>
            <p:ph idx="1" type="subTitle"/>
          </p:nvPr>
        </p:nvSpPr>
        <p:spPr>
          <a:xfrm>
            <a:off x="4578650" y="3194625"/>
            <a:ext cx="3414600" cy="13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/>
        </p:txBody>
      </p:sp>
      <p:sp>
        <p:nvSpPr>
          <p:cNvPr id="326" name="Google Shape;326;p35"/>
          <p:cNvSpPr txBox="1"/>
          <p:nvPr>
            <p:ph type="title"/>
          </p:nvPr>
        </p:nvSpPr>
        <p:spPr>
          <a:xfrm>
            <a:off x="4578649" y="445025"/>
            <a:ext cx="3748500" cy="12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8">
    <p:bg>
      <p:bgPr>
        <a:solidFill>
          <a:schemeClr val="dk1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6"/>
          <p:cNvSpPr/>
          <p:nvPr/>
        </p:nvSpPr>
        <p:spPr>
          <a:xfrm>
            <a:off x="0" y="3971975"/>
            <a:ext cx="9143689" cy="1171602"/>
          </a:xfrm>
          <a:custGeom>
            <a:rect b="b" l="l" r="r" t="t"/>
            <a:pathLst>
              <a:path extrusionOk="0" h="68756" w="285250">
                <a:moveTo>
                  <a:pt x="1" y="0"/>
                </a:moveTo>
                <a:lnTo>
                  <a:pt x="1" y="68672"/>
                </a:lnTo>
                <a:lnTo>
                  <a:pt x="285216" y="68756"/>
                </a:lnTo>
                <a:lnTo>
                  <a:pt x="28525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6"/>
          <p:cNvSpPr/>
          <p:nvPr/>
        </p:nvSpPr>
        <p:spPr>
          <a:xfrm>
            <a:off x="1457494" y="3683251"/>
            <a:ext cx="2703102" cy="305525"/>
          </a:xfrm>
          <a:custGeom>
            <a:rect b="b" l="l" r="r" t="t"/>
            <a:pathLst>
              <a:path extrusionOk="0" h="12221" w="84327">
                <a:moveTo>
                  <a:pt x="48887" y="0"/>
                </a:moveTo>
                <a:cubicBezTo>
                  <a:pt x="43162" y="0"/>
                  <a:pt x="31120" y="3980"/>
                  <a:pt x="27918" y="4348"/>
                </a:cubicBezTo>
                <a:cubicBezTo>
                  <a:pt x="27652" y="4378"/>
                  <a:pt x="27370" y="4392"/>
                  <a:pt x="27075" y="4392"/>
                </a:cubicBezTo>
                <a:cubicBezTo>
                  <a:pt x="24207" y="4392"/>
                  <a:pt x="20103" y="3087"/>
                  <a:pt x="17166" y="3087"/>
                </a:cubicBezTo>
                <a:cubicBezTo>
                  <a:pt x="16424" y="3087"/>
                  <a:pt x="15757" y="3170"/>
                  <a:pt x="15203" y="3378"/>
                </a:cubicBezTo>
                <a:cubicBezTo>
                  <a:pt x="12279" y="4502"/>
                  <a:pt x="1" y="12220"/>
                  <a:pt x="74" y="12220"/>
                </a:cubicBezTo>
                <a:cubicBezTo>
                  <a:pt x="75" y="12220"/>
                  <a:pt x="77" y="12219"/>
                  <a:pt x="81" y="12217"/>
                </a:cubicBezTo>
                <a:cubicBezTo>
                  <a:pt x="198" y="12156"/>
                  <a:pt x="9598" y="12136"/>
                  <a:pt x="22079" y="12136"/>
                </a:cubicBezTo>
                <a:cubicBezTo>
                  <a:pt x="47040" y="12136"/>
                  <a:pt x="84326" y="12217"/>
                  <a:pt x="84326" y="12217"/>
                </a:cubicBezTo>
                <a:lnTo>
                  <a:pt x="80717" y="4348"/>
                </a:lnTo>
                <a:cubicBezTo>
                  <a:pt x="80717" y="4348"/>
                  <a:pt x="55136" y="972"/>
                  <a:pt x="50274" y="104"/>
                </a:cubicBezTo>
                <a:cubicBezTo>
                  <a:pt x="49871" y="33"/>
                  <a:pt x="49405" y="0"/>
                  <a:pt x="488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36"/>
          <p:cNvSpPr/>
          <p:nvPr/>
        </p:nvSpPr>
        <p:spPr>
          <a:xfrm>
            <a:off x="0" y="3785651"/>
            <a:ext cx="950719" cy="186325"/>
          </a:xfrm>
          <a:custGeom>
            <a:rect b="b" l="l" r="r" t="t"/>
            <a:pathLst>
              <a:path extrusionOk="0" h="7453" w="29659">
                <a:moveTo>
                  <a:pt x="1" y="1"/>
                </a:moveTo>
                <a:lnTo>
                  <a:pt x="1" y="7453"/>
                </a:lnTo>
                <a:lnTo>
                  <a:pt x="29659" y="7453"/>
                </a:lnTo>
                <a:cubicBezTo>
                  <a:pt x="28923" y="7453"/>
                  <a:pt x="1" y="1"/>
                  <a:pt x="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36"/>
          <p:cNvSpPr/>
          <p:nvPr/>
        </p:nvSpPr>
        <p:spPr>
          <a:xfrm>
            <a:off x="4065975" y="3677225"/>
            <a:ext cx="3452415" cy="311549"/>
          </a:xfrm>
          <a:custGeom>
            <a:rect b="b" l="l" r="r" t="t"/>
            <a:pathLst>
              <a:path extrusionOk="0" h="12238" w="107829">
                <a:moveTo>
                  <a:pt x="50077" y="1"/>
                </a:moveTo>
                <a:cubicBezTo>
                  <a:pt x="44205" y="1"/>
                  <a:pt x="31903" y="3984"/>
                  <a:pt x="28613" y="4351"/>
                </a:cubicBezTo>
                <a:cubicBezTo>
                  <a:pt x="28349" y="4380"/>
                  <a:pt x="28071" y="4392"/>
                  <a:pt x="27780" y="4392"/>
                </a:cubicBezTo>
                <a:cubicBezTo>
                  <a:pt x="24846" y="4392"/>
                  <a:pt x="20631" y="3089"/>
                  <a:pt x="17608" y="3089"/>
                </a:cubicBezTo>
                <a:cubicBezTo>
                  <a:pt x="16842" y="3089"/>
                  <a:pt x="16153" y="3173"/>
                  <a:pt x="15580" y="3382"/>
                </a:cubicBezTo>
                <a:cubicBezTo>
                  <a:pt x="12591" y="4489"/>
                  <a:pt x="1" y="12224"/>
                  <a:pt x="83" y="12224"/>
                </a:cubicBezTo>
                <a:cubicBezTo>
                  <a:pt x="84" y="12224"/>
                  <a:pt x="87" y="12223"/>
                  <a:pt x="91" y="12221"/>
                </a:cubicBezTo>
                <a:cubicBezTo>
                  <a:pt x="207" y="12157"/>
                  <a:pt x="10106" y="12134"/>
                  <a:pt x="23163" y="12134"/>
                </a:cubicBezTo>
                <a:cubicBezTo>
                  <a:pt x="43907" y="12134"/>
                  <a:pt x="72621" y="12190"/>
                  <a:pt x="82732" y="12221"/>
                </a:cubicBezTo>
                <a:lnTo>
                  <a:pt x="82732" y="12238"/>
                </a:lnTo>
                <a:lnTo>
                  <a:pt x="107828" y="12238"/>
                </a:lnTo>
                <a:cubicBezTo>
                  <a:pt x="107227" y="12204"/>
                  <a:pt x="82732" y="4351"/>
                  <a:pt x="82732" y="4351"/>
                </a:cubicBezTo>
                <a:cubicBezTo>
                  <a:pt x="82732" y="4351"/>
                  <a:pt x="56516" y="960"/>
                  <a:pt x="51520" y="107"/>
                </a:cubicBezTo>
                <a:cubicBezTo>
                  <a:pt x="51101" y="34"/>
                  <a:pt x="50616" y="1"/>
                  <a:pt x="500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36"/>
          <p:cNvSpPr txBox="1"/>
          <p:nvPr>
            <p:ph type="title"/>
          </p:nvPr>
        </p:nvSpPr>
        <p:spPr>
          <a:xfrm>
            <a:off x="1653600" y="480752"/>
            <a:ext cx="5836800" cy="168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None/>
              <a:defRPr sz="10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33" name="Google Shape;333;p36"/>
          <p:cNvSpPr txBox="1"/>
          <p:nvPr>
            <p:ph idx="1" type="subTitle"/>
          </p:nvPr>
        </p:nvSpPr>
        <p:spPr>
          <a:xfrm>
            <a:off x="2002200" y="2049125"/>
            <a:ext cx="5139600" cy="4602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334" name="Google Shape;334;p36"/>
          <p:cNvGrpSpPr/>
          <p:nvPr/>
        </p:nvGrpSpPr>
        <p:grpSpPr>
          <a:xfrm>
            <a:off x="-150973" y="-114019"/>
            <a:ext cx="1252660" cy="1204643"/>
            <a:chOff x="7384701" y="199425"/>
            <a:chExt cx="1572114" cy="1511851"/>
          </a:xfrm>
        </p:grpSpPr>
        <p:sp>
          <p:nvSpPr>
            <p:cNvPr id="335" name="Google Shape;335;p36"/>
            <p:cNvSpPr/>
            <p:nvPr/>
          </p:nvSpPr>
          <p:spPr>
            <a:xfrm>
              <a:off x="7667792" y="461179"/>
              <a:ext cx="1027203" cy="988217"/>
            </a:xfrm>
            <a:custGeom>
              <a:rect b="b" l="l" r="r" t="t"/>
              <a:pathLst>
                <a:path extrusionOk="0" h="15513" w="16125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6"/>
            <p:cNvSpPr/>
            <p:nvPr/>
          </p:nvSpPr>
          <p:spPr>
            <a:xfrm>
              <a:off x="7384701" y="199425"/>
              <a:ext cx="1572114" cy="1511851"/>
            </a:xfrm>
            <a:custGeom>
              <a:rect b="b" l="l" r="r" t="t"/>
              <a:pathLst>
                <a:path extrusionOk="0" h="23733" w="24679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6"/>
            <p:cNvSpPr/>
            <p:nvPr/>
          </p:nvSpPr>
          <p:spPr>
            <a:xfrm>
              <a:off x="7792329" y="546731"/>
              <a:ext cx="816411" cy="816475"/>
            </a:xfrm>
            <a:custGeom>
              <a:rect b="b" l="l" r="r" t="t"/>
              <a:pathLst>
                <a:path extrusionOk="0" h="12817" w="12816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8" name="Google Shape;338;p36"/>
          <p:cNvSpPr/>
          <p:nvPr/>
        </p:nvSpPr>
        <p:spPr>
          <a:xfrm>
            <a:off x="7691175" y="1176675"/>
            <a:ext cx="1292850" cy="38882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">
  <p:cSld name="CUSTOM_13">
    <p:bg>
      <p:bgPr>
        <a:solidFill>
          <a:schemeClr val="dk1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oogle Shape;340;p37"/>
          <p:cNvGrpSpPr/>
          <p:nvPr/>
        </p:nvGrpSpPr>
        <p:grpSpPr>
          <a:xfrm>
            <a:off x="194815" y="540131"/>
            <a:ext cx="1252660" cy="1204643"/>
            <a:chOff x="7384701" y="199425"/>
            <a:chExt cx="1572114" cy="1511851"/>
          </a:xfrm>
        </p:grpSpPr>
        <p:sp>
          <p:nvSpPr>
            <p:cNvPr id="341" name="Google Shape;341;p37"/>
            <p:cNvSpPr/>
            <p:nvPr/>
          </p:nvSpPr>
          <p:spPr>
            <a:xfrm>
              <a:off x="7667792" y="461179"/>
              <a:ext cx="1027203" cy="988217"/>
            </a:xfrm>
            <a:custGeom>
              <a:rect b="b" l="l" r="r" t="t"/>
              <a:pathLst>
                <a:path extrusionOk="0" h="15513" w="16125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7"/>
            <p:cNvSpPr/>
            <p:nvPr/>
          </p:nvSpPr>
          <p:spPr>
            <a:xfrm>
              <a:off x="7384701" y="199425"/>
              <a:ext cx="1572114" cy="1511851"/>
            </a:xfrm>
            <a:custGeom>
              <a:rect b="b" l="l" r="r" t="t"/>
              <a:pathLst>
                <a:path extrusionOk="0" h="23733" w="24679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7"/>
            <p:cNvSpPr/>
            <p:nvPr/>
          </p:nvSpPr>
          <p:spPr>
            <a:xfrm>
              <a:off x="7792329" y="546731"/>
              <a:ext cx="816411" cy="816475"/>
            </a:xfrm>
            <a:custGeom>
              <a:rect b="b" l="l" r="r" t="t"/>
              <a:pathLst>
                <a:path extrusionOk="0" h="12817" w="12816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4" name="Google Shape;344;p37"/>
          <p:cNvSpPr/>
          <p:nvPr/>
        </p:nvSpPr>
        <p:spPr>
          <a:xfrm>
            <a:off x="7717725" y="947163"/>
            <a:ext cx="1292850" cy="38882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7"/>
          <p:cNvSpPr/>
          <p:nvPr/>
        </p:nvSpPr>
        <p:spPr>
          <a:xfrm>
            <a:off x="152850" y="2874925"/>
            <a:ext cx="1292850" cy="38882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7"/>
          <p:cNvSpPr/>
          <p:nvPr/>
        </p:nvSpPr>
        <p:spPr>
          <a:xfrm>
            <a:off x="-991312" y="3931573"/>
            <a:ext cx="3062613" cy="369312"/>
          </a:xfrm>
          <a:custGeom>
            <a:rect b="b" l="l" r="r" t="t"/>
            <a:pathLst>
              <a:path extrusionOk="0" h="12238" w="107829">
                <a:moveTo>
                  <a:pt x="50077" y="1"/>
                </a:moveTo>
                <a:cubicBezTo>
                  <a:pt x="44205" y="1"/>
                  <a:pt x="31903" y="3984"/>
                  <a:pt x="28613" y="4351"/>
                </a:cubicBezTo>
                <a:cubicBezTo>
                  <a:pt x="28349" y="4380"/>
                  <a:pt x="28071" y="4392"/>
                  <a:pt x="27780" y="4392"/>
                </a:cubicBezTo>
                <a:cubicBezTo>
                  <a:pt x="24846" y="4392"/>
                  <a:pt x="20631" y="3089"/>
                  <a:pt x="17608" y="3089"/>
                </a:cubicBezTo>
                <a:cubicBezTo>
                  <a:pt x="16842" y="3089"/>
                  <a:pt x="16153" y="3173"/>
                  <a:pt x="15580" y="3382"/>
                </a:cubicBezTo>
                <a:cubicBezTo>
                  <a:pt x="12591" y="4489"/>
                  <a:pt x="1" y="12224"/>
                  <a:pt x="83" y="12224"/>
                </a:cubicBezTo>
                <a:cubicBezTo>
                  <a:pt x="84" y="12224"/>
                  <a:pt x="87" y="12223"/>
                  <a:pt x="91" y="12221"/>
                </a:cubicBezTo>
                <a:cubicBezTo>
                  <a:pt x="207" y="12157"/>
                  <a:pt x="10106" y="12134"/>
                  <a:pt x="23163" y="12134"/>
                </a:cubicBezTo>
                <a:cubicBezTo>
                  <a:pt x="43907" y="12134"/>
                  <a:pt x="72621" y="12190"/>
                  <a:pt x="82732" y="12221"/>
                </a:cubicBezTo>
                <a:lnTo>
                  <a:pt x="82732" y="12238"/>
                </a:lnTo>
                <a:lnTo>
                  <a:pt x="107828" y="12238"/>
                </a:lnTo>
                <a:cubicBezTo>
                  <a:pt x="107227" y="12204"/>
                  <a:pt x="82732" y="4351"/>
                  <a:pt x="82732" y="4351"/>
                </a:cubicBezTo>
                <a:cubicBezTo>
                  <a:pt x="82732" y="4351"/>
                  <a:pt x="56516" y="960"/>
                  <a:pt x="51520" y="107"/>
                </a:cubicBezTo>
                <a:cubicBezTo>
                  <a:pt x="51101" y="34"/>
                  <a:pt x="50616" y="1"/>
                  <a:pt x="500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37"/>
          <p:cNvSpPr/>
          <p:nvPr/>
        </p:nvSpPr>
        <p:spPr>
          <a:xfrm>
            <a:off x="0" y="4284527"/>
            <a:ext cx="9143833" cy="859147"/>
          </a:xfrm>
          <a:custGeom>
            <a:rect b="b" l="l" r="r" t="t"/>
            <a:pathLst>
              <a:path extrusionOk="0" h="34671" w="285299">
                <a:moveTo>
                  <a:pt x="0" y="1"/>
                </a:moveTo>
                <a:lnTo>
                  <a:pt x="0" y="34671"/>
                </a:lnTo>
                <a:lnTo>
                  <a:pt x="285299" y="34671"/>
                </a:lnTo>
                <a:lnTo>
                  <a:pt x="28529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7"/>
          <p:cNvSpPr txBox="1"/>
          <p:nvPr>
            <p:ph idx="1" type="subTitle"/>
          </p:nvPr>
        </p:nvSpPr>
        <p:spPr>
          <a:xfrm>
            <a:off x="2039275" y="2457025"/>
            <a:ext cx="5071500" cy="8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/>
        </p:txBody>
      </p:sp>
      <p:sp>
        <p:nvSpPr>
          <p:cNvPr id="349" name="Google Shape;349;p37"/>
          <p:cNvSpPr txBox="1"/>
          <p:nvPr/>
        </p:nvSpPr>
        <p:spPr>
          <a:xfrm>
            <a:off x="2039275" y="3740053"/>
            <a:ext cx="5071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b="1" lang="ko" sz="1200">
                <a:solidFill>
                  <a:schemeClr val="dk2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ko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b="1" lang="ko" sz="1200">
                <a:solidFill>
                  <a:schemeClr val="dk2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ko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b="1" lang="ko" sz="1200">
                <a:solidFill>
                  <a:schemeClr val="dk2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0" name="Google Shape;350;p37"/>
          <p:cNvSpPr txBox="1"/>
          <p:nvPr>
            <p:ph idx="2" type="subTitle"/>
          </p:nvPr>
        </p:nvSpPr>
        <p:spPr>
          <a:xfrm>
            <a:off x="1938700" y="4337906"/>
            <a:ext cx="5071500" cy="3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" name="Google Shape;351;p37"/>
          <p:cNvSpPr txBox="1"/>
          <p:nvPr>
            <p:ph type="ctrTitle"/>
          </p:nvPr>
        </p:nvSpPr>
        <p:spPr>
          <a:xfrm>
            <a:off x="715100" y="1386938"/>
            <a:ext cx="7713900" cy="9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Poppins Black"/>
              <a:buNone/>
              <a:defRPr sz="7000">
                <a:solidFill>
                  <a:schemeClr val="dk2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7">
    <p:bg>
      <p:bgPr>
        <a:solidFill>
          <a:schemeClr val="dk1"/>
        </a:soli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8"/>
          <p:cNvSpPr/>
          <p:nvPr/>
        </p:nvSpPr>
        <p:spPr>
          <a:xfrm>
            <a:off x="-715524" y="3563475"/>
            <a:ext cx="4904491" cy="1676632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8"/>
          <p:cNvSpPr/>
          <p:nvPr/>
        </p:nvSpPr>
        <p:spPr>
          <a:xfrm>
            <a:off x="-665255" y="3230666"/>
            <a:ext cx="2410516" cy="1204603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8"/>
          <p:cNvSpPr/>
          <p:nvPr/>
        </p:nvSpPr>
        <p:spPr>
          <a:xfrm>
            <a:off x="7619578" y="3652425"/>
            <a:ext cx="2233915" cy="745143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8"/>
          <p:cNvSpPr/>
          <p:nvPr/>
        </p:nvSpPr>
        <p:spPr>
          <a:xfrm>
            <a:off x="6134550" y="3720899"/>
            <a:ext cx="2690954" cy="961790"/>
          </a:xfrm>
          <a:custGeom>
            <a:rect b="b" l="l" r="r" t="t"/>
            <a:pathLst>
              <a:path extrusionOk="0" h="21589" w="60403">
                <a:moveTo>
                  <a:pt x="4061" y="17979"/>
                </a:moveTo>
                <a:cubicBezTo>
                  <a:pt x="1221" y="14654"/>
                  <a:pt x="2541" y="9508"/>
                  <a:pt x="6651" y="7988"/>
                </a:cubicBezTo>
                <a:cubicBezTo>
                  <a:pt x="10761" y="6450"/>
                  <a:pt x="15122" y="9491"/>
                  <a:pt x="15139" y="13869"/>
                </a:cubicBezTo>
                <a:lnTo>
                  <a:pt x="15139" y="14003"/>
                </a:lnTo>
                <a:cubicBezTo>
                  <a:pt x="16192" y="12816"/>
                  <a:pt x="17812" y="12298"/>
                  <a:pt x="19366" y="12666"/>
                </a:cubicBezTo>
                <a:cubicBezTo>
                  <a:pt x="19650" y="9775"/>
                  <a:pt x="22056" y="7587"/>
                  <a:pt x="24964" y="7587"/>
                </a:cubicBezTo>
                <a:lnTo>
                  <a:pt x="24964" y="7436"/>
                </a:lnTo>
                <a:cubicBezTo>
                  <a:pt x="24964" y="4328"/>
                  <a:pt x="27219" y="1672"/>
                  <a:pt x="30294" y="1204"/>
                </a:cubicBezTo>
                <a:cubicBezTo>
                  <a:pt x="33368" y="719"/>
                  <a:pt x="36325" y="2557"/>
                  <a:pt x="37278" y="5515"/>
                </a:cubicBezTo>
                <a:cubicBezTo>
                  <a:pt x="39550" y="1588"/>
                  <a:pt x="44429" y="1"/>
                  <a:pt x="48573" y="1856"/>
                </a:cubicBezTo>
                <a:cubicBezTo>
                  <a:pt x="52717" y="3710"/>
                  <a:pt x="54772" y="8405"/>
                  <a:pt x="53368" y="12716"/>
                </a:cubicBezTo>
                <a:cubicBezTo>
                  <a:pt x="55874" y="13785"/>
                  <a:pt x="56643" y="16977"/>
                  <a:pt x="54889" y="19082"/>
                </a:cubicBezTo>
                <a:cubicBezTo>
                  <a:pt x="58147" y="19333"/>
                  <a:pt x="60402" y="19901"/>
                  <a:pt x="60402" y="20536"/>
                </a:cubicBezTo>
                <a:cubicBezTo>
                  <a:pt x="60402" y="21438"/>
                  <a:pt x="18" y="21588"/>
                  <a:pt x="18" y="20151"/>
                </a:cubicBezTo>
                <a:cubicBezTo>
                  <a:pt x="1" y="19249"/>
                  <a:pt x="1622" y="18447"/>
                  <a:pt x="4061" y="179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8"/>
          <p:cNvSpPr/>
          <p:nvPr/>
        </p:nvSpPr>
        <p:spPr>
          <a:xfrm>
            <a:off x="320578" y="218450"/>
            <a:ext cx="2233915" cy="745143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38"/>
          <p:cNvSpPr/>
          <p:nvPr/>
        </p:nvSpPr>
        <p:spPr>
          <a:xfrm>
            <a:off x="6772253" y="218450"/>
            <a:ext cx="2233915" cy="745143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7_1">
    <p:bg>
      <p:bgPr>
        <a:solidFill>
          <a:schemeClr val="dk1"/>
        </a:solid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9"/>
          <p:cNvSpPr/>
          <p:nvPr/>
        </p:nvSpPr>
        <p:spPr>
          <a:xfrm>
            <a:off x="-1163099" y="2720950"/>
            <a:ext cx="4904491" cy="1676632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9"/>
          <p:cNvSpPr/>
          <p:nvPr/>
        </p:nvSpPr>
        <p:spPr>
          <a:xfrm>
            <a:off x="2247520" y="3599491"/>
            <a:ext cx="2410516" cy="1204603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9"/>
          <p:cNvSpPr/>
          <p:nvPr/>
        </p:nvSpPr>
        <p:spPr>
          <a:xfrm>
            <a:off x="7619578" y="273638"/>
            <a:ext cx="2233915" cy="745143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9"/>
          <p:cNvSpPr/>
          <p:nvPr/>
        </p:nvSpPr>
        <p:spPr>
          <a:xfrm>
            <a:off x="6134550" y="342111"/>
            <a:ext cx="2690954" cy="961790"/>
          </a:xfrm>
          <a:custGeom>
            <a:rect b="b" l="l" r="r" t="t"/>
            <a:pathLst>
              <a:path extrusionOk="0" h="21589" w="60403">
                <a:moveTo>
                  <a:pt x="4061" y="17979"/>
                </a:moveTo>
                <a:cubicBezTo>
                  <a:pt x="1221" y="14654"/>
                  <a:pt x="2541" y="9508"/>
                  <a:pt x="6651" y="7988"/>
                </a:cubicBezTo>
                <a:cubicBezTo>
                  <a:pt x="10761" y="6450"/>
                  <a:pt x="15122" y="9491"/>
                  <a:pt x="15139" y="13869"/>
                </a:cubicBezTo>
                <a:lnTo>
                  <a:pt x="15139" y="14003"/>
                </a:lnTo>
                <a:cubicBezTo>
                  <a:pt x="16192" y="12816"/>
                  <a:pt x="17812" y="12298"/>
                  <a:pt x="19366" y="12666"/>
                </a:cubicBezTo>
                <a:cubicBezTo>
                  <a:pt x="19650" y="9775"/>
                  <a:pt x="22056" y="7587"/>
                  <a:pt x="24964" y="7587"/>
                </a:cubicBezTo>
                <a:lnTo>
                  <a:pt x="24964" y="7436"/>
                </a:lnTo>
                <a:cubicBezTo>
                  <a:pt x="24964" y="4328"/>
                  <a:pt x="27219" y="1672"/>
                  <a:pt x="30294" y="1204"/>
                </a:cubicBezTo>
                <a:cubicBezTo>
                  <a:pt x="33368" y="719"/>
                  <a:pt x="36325" y="2557"/>
                  <a:pt x="37278" y="5515"/>
                </a:cubicBezTo>
                <a:cubicBezTo>
                  <a:pt x="39550" y="1588"/>
                  <a:pt x="44429" y="1"/>
                  <a:pt x="48573" y="1856"/>
                </a:cubicBezTo>
                <a:cubicBezTo>
                  <a:pt x="52717" y="3710"/>
                  <a:pt x="54772" y="8405"/>
                  <a:pt x="53368" y="12716"/>
                </a:cubicBezTo>
                <a:cubicBezTo>
                  <a:pt x="55874" y="13785"/>
                  <a:pt x="56643" y="16977"/>
                  <a:pt x="54889" y="19082"/>
                </a:cubicBezTo>
                <a:cubicBezTo>
                  <a:pt x="58147" y="19333"/>
                  <a:pt x="60402" y="19901"/>
                  <a:pt x="60402" y="20536"/>
                </a:cubicBezTo>
                <a:cubicBezTo>
                  <a:pt x="60402" y="21438"/>
                  <a:pt x="18" y="21588"/>
                  <a:pt x="18" y="20151"/>
                </a:cubicBezTo>
                <a:cubicBezTo>
                  <a:pt x="1" y="19249"/>
                  <a:pt x="1622" y="18447"/>
                  <a:pt x="4061" y="179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9"/>
          <p:cNvSpPr/>
          <p:nvPr/>
        </p:nvSpPr>
        <p:spPr>
          <a:xfrm>
            <a:off x="7204628" y="4111625"/>
            <a:ext cx="2233915" cy="745143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9"/>
          <p:cNvSpPr/>
          <p:nvPr/>
        </p:nvSpPr>
        <p:spPr>
          <a:xfrm>
            <a:off x="-678222" y="342100"/>
            <a:ext cx="2233915" cy="745143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"/>
          <p:cNvSpPr/>
          <p:nvPr/>
        </p:nvSpPr>
        <p:spPr>
          <a:xfrm>
            <a:off x="259050" y="3892000"/>
            <a:ext cx="5155928" cy="1783236"/>
          </a:xfrm>
          <a:custGeom>
            <a:rect b="b" l="l" r="r" t="t"/>
            <a:pathLst>
              <a:path extrusionOk="0" h="46150" w="133435">
                <a:moveTo>
                  <a:pt x="124446" y="38146"/>
                </a:moveTo>
                <a:cubicBezTo>
                  <a:pt x="126701" y="35539"/>
                  <a:pt x="127904" y="32198"/>
                  <a:pt x="127821" y="28756"/>
                </a:cubicBezTo>
                <a:cubicBezTo>
                  <a:pt x="127670" y="21604"/>
                  <a:pt x="121956" y="15623"/>
                  <a:pt x="114805" y="15188"/>
                </a:cubicBezTo>
                <a:cubicBezTo>
                  <a:pt x="106785" y="14670"/>
                  <a:pt x="100001" y="21036"/>
                  <a:pt x="100001" y="29056"/>
                </a:cubicBezTo>
                <a:lnTo>
                  <a:pt x="100001" y="29357"/>
                </a:lnTo>
                <a:cubicBezTo>
                  <a:pt x="97679" y="26717"/>
                  <a:pt x="94086" y="25581"/>
                  <a:pt x="90678" y="26400"/>
                </a:cubicBezTo>
                <a:cubicBezTo>
                  <a:pt x="90059" y="20034"/>
                  <a:pt x="84696" y="15172"/>
                  <a:pt x="78313" y="15172"/>
                </a:cubicBezTo>
                <a:lnTo>
                  <a:pt x="78313" y="14854"/>
                </a:lnTo>
                <a:cubicBezTo>
                  <a:pt x="78313" y="7970"/>
                  <a:pt x="73301" y="2122"/>
                  <a:pt x="66500" y="1070"/>
                </a:cubicBezTo>
                <a:cubicBezTo>
                  <a:pt x="59717" y="0"/>
                  <a:pt x="53167" y="4060"/>
                  <a:pt x="51078" y="10610"/>
                </a:cubicBezTo>
                <a:cubicBezTo>
                  <a:pt x="47369" y="4261"/>
                  <a:pt x="40435" y="518"/>
                  <a:pt x="33100" y="919"/>
                </a:cubicBezTo>
                <a:cubicBezTo>
                  <a:pt x="23392" y="1437"/>
                  <a:pt x="15456" y="9173"/>
                  <a:pt x="14670" y="18847"/>
                </a:cubicBezTo>
                <a:cubicBezTo>
                  <a:pt x="14453" y="21437"/>
                  <a:pt x="14754" y="24044"/>
                  <a:pt x="15556" y="26500"/>
                </a:cubicBezTo>
                <a:cubicBezTo>
                  <a:pt x="10009" y="28889"/>
                  <a:pt x="8321" y="35940"/>
                  <a:pt x="12181" y="40569"/>
                </a:cubicBezTo>
                <a:cubicBezTo>
                  <a:pt x="4979" y="41137"/>
                  <a:pt x="0" y="42373"/>
                  <a:pt x="0" y="43810"/>
                </a:cubicBezTo>
                <a:cubicBezTo>
                  <a:pt x="0" y="45782"/>
                  <a:pt x="133435" y="46149"/>
                  <a:pt x="133435" y="42975"/>
                </a:cubicBezTo>
                <a:cubicBezTo>
                  <a:pt x="133435" y="40953"/>
                  <a:pt x="129859" y="39165"/>
                  <a:pt x="124446" y="38146"/>
                </a:cubicBezTo>
                <a:close/>
              </a:path>
            </a:pathLst>
          </a:custGeom>
          <a:gradFill>
            <a:gsLst>
              <a:gs pos="0">
                <a:srgbClr val="F27243"/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" name="Google Shape;53;p5"/>
          <p:cNvGrpSpPr/>
          <p:nvPr/>
        </p:nvGrpSpPr>
        <p:grpSpPr>
          <a:xfrm>
            <a:off x="7406901" y="172450"/>
            <a:ext cx="1572114" cy="1511851"/>
            <a:chOff x="7384701" y="199425"/>
            <a:chExt cx="1572114" cy="1511851"/>
          </a:xfrm>
        </p:grpSpPr>
        <p:sp>
          <p:nvSpPr>
            <p:cNvPr id="54" name="Google Shape;54;p5"/>
            <p:cNvSpPr/>
            <p:nvPr/>
          </p:nvSpPr>
          <p:spPr>
            <a:xfrm>
              <a:off x="7667792" y="461179"/>
              <a:ext cx="1027203" cy="988217"/>
            </a:xfrm>
            <a:custGeom>
              <a:rect b="b" l="l" r="r" t="t"/>
              <a:pathLst>
                <a:path extrusionOk="0" h="15513" w="16125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5"/>
            <p:cNvSpPr/>
            <p:nvPr/>
          </p:nvSpPr>
          <p:spPr>
            <a:xfrm>
              <a:off x="7384701" y="199425"/>
              <a:ext cx="1572114" cy="1511851"/>
            </a:xfrm>
            <a:custGeom>
              <a:rect b="b" l="l" r="r" t="t"/>
              <a:pathLst>
                <a:path extrusionOk="0" h="23733" w="24679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7792329" y="546731"/>
              <a:ext cx="816411" cy="816475"/>
            </a:xfrm>
            <a:custGeom>
              <a:rect b="b" l="l" r="r" t="t"/>
              <a:pathLst>
                <a:path extrusionOk="0" h="12817" w="12816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5"/>
          <p:cNvSpPr/>
          <p:nvPr/>
        </p:nvSpPr>
        <p:spPr>
          <a:xfrm>
            <a:off x="1747777" y="4458293"/>
            <a:ext cx="1756768" cy="877630"/>
          </a:xfrm>
          <a:custGeom>
            <a:rect b="b" l="l" r="r" t="t"/>
            <a:pathLst>
              <a:path extrusionOk="0" h="22713" w="45465">
                <a:moveTo>
                  <a:pt x="25261" y="1"/>
                </a:moveTo>
                <a:cubicBezTo>
                  <a:pt x="20045" y="1"/>
                  <a:pt x="15558" y="3786"/>
                  <a:pt x="14704" y="8960"/>
                </a:cubicBezTo>
                <a:cubicBezTo>
                  <a:pt x="13708" y="8514"/>
                  <a:pt x="12703" y="8311"/>
                  <a:pt x="11732" y="8311"/>
                </a:cubicBezTo>
                <a:cubicBezTo>
                  <a:pt x="7131" y="8311"/>
                  <a:pt x="3302" y="12870"/>
                  <a:pt x="4930" y="17782"/>
                </a:cubicBezTo>
                <a:cubicBezTo>
                  <a:pt x="2123" y="17966"/>
                  <a:pt x="1" y="19002"/>
                  <a:pt x="1" y="20221"/>
                </a:cubicBezTo>
                <a:cubicBezTo>
                  <a:pt x="1" y="21591"/>
                  <a:pt x="2641" y="22711"/>
                  <a:pt x="5882" y="22711"/>
                </a:cubicBezTo>
                <a:cubicBezTo>
                  <a:pt x="5939" y="22712"/>
                  <a:pt x="5996" y="22712"/>
                  <a:pt x="6052" y="22712"/>
                </a:cubicBezTo>
                <a:cubicBezTo>
                  <a:pt x="7132" y="22712"/>
                  <a:pt x="8209" y="22561"/>
                  <a:pt x="9240" y="22260"/>
                </a:cubicBezTo>
                <a:cubicBezTo>
                  <a:pt x="10055" y="22559"/>
                  <a:pt x="10916" y="22712"/>
                  <a:pt x="11778" y="22712"/>
                </a:cubicBezTo>
                <a:cubicBezTo>
                  <a:pt x="12455" y="22712"/>
                  <a:pt x="13131" y="22618"/>
                  <a:pt x="13785" y="22427"/>
                </a:cubicBezTo>
                <a:cubicBezTo>
                  <a:pt x="16316" y="21680"/>
                  <a:pt x="18914" y="21231"/>
                  <a:pt x="21528" y="21231"/>
                </a:cubicBezTo>
                <a:cubicBezTo>
                  <a:pt x="22366" y="21231"/>
                  <a:pt x="23205" y="21277"/>
                  <a:pt x="24044" y="21374"/>
                </a:cubicBezTo>
                <a:cubicBezTo>
                  <a:pt x="24443" y="21421"/>
                  <a:pt x="24847" y="21443"/>
                  <a:pt x="25252" y="21443"/>
                </a:cubicBezTo>
                <a:cubicBezTo>
                  <a:pt x="25865" y="21443"/>
                  <a:pt x="26481" y="21391"/>
                  <a:pt x="27085" y="21291"/>
                </a:cubicBezTo>
                <a:cubicBezTo>
                  <a:pt x="27703" y="21174"/>
                  <a:pt x="28330" y="21115"/>
                  <a:pt x="28957" y="21115"/>
                </a:cubicBezTo>
                <a:cubicBezTo>
                  <a:pt x="29583" y="21115"/>
                  <a:pt x="30210" y="21174"/>
                  <a:pt x="30828" y="21291"/>
                </a:cubicBezTo>
                <a:cubicBezTo>
                  <a:pt x="31279" y="21391"/>
                  <a:pt x="31747" y="21441"/>
                  <a:pt x="32231" y="21441"/>
                </a:cubicBezTo>
                <a:cubicBezTo>
                  <a:pt x="32632" y="21441"/>
                  <a:pt x="33050" y="21408"/>
                  <a:pt x="33451" y="21324"/>
                </a:cubicBezTo>
                <a:cubicBezTo>
                  <a:pt x="34420" y="21408"/>
                  <a:pt x="35473" y="21441"/>
                  <a:pt x="36559" y="21441"/>
                </a:cubicBezTo>
                <a:cubicBezTo>
                  <a:pt x="41471" y="21441"/>
                  <a:pt x="45465" y="20606"/>
                  <a:pt x="45465" y="19586"/>
                </a:cubicBezTo>
                <a:cubicBezTo>
                  <a:pt x="45465" y="18684"/>
                  <a:pt x="42290" y="17932"/>
                  <a:pt x="38113" y="17765"/>
                </a:cubicBezTo>
                <a:cubicBezTo>
                  <a:pt x="39550" y="14841"/>
                  <a:pt x="38614" y="11316"/>
                  <a:pt x="35924" y="9478"/>
                </a:cubicBezTo>
                <a:cubicBezTo>
                  <a:pt x="35289" y="4164"/>
                  <a:pt x="30861" y="138"/>
                  <a:pt x="25531" y="4"/>
                </a:cubicBezTo>
                <a:cubicBezTo>
                  <a:pt x="25441" y="2"/>
                  <a:pt x="25351" y="1"/>
                  <a:pt x="2526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 txBox="1"/>
          <p:nvPr>
            <p:ph idx="1" type="subTitle"/>
          </p:nvPr>
        </p:nvSpPr>
        <p:spPr>
          <a:xfrm>
            <a:off x="1935750" y="2231800"/>
            <a:ext cx="25386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700"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9" name="Google Shape;59;p5"/>
          <p:cNvSpPr txBox="1"/>
          <p:nvPr>
            <p:ph idx="2" type="subTitle"/>
          </p:nvPr>
        </p:nvSpPr>
        <p:spPr>
          <a:xfrm>
            <a:off x="5890000" y="2231800"/>
            <a:ext cx="25386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60" name="Google Shape;60;p5"/>
          <p:cNvSpPr txBox="1"/>
          <p:nvPr>
            <p:ph idx="3" type="subTitle"/>
          </p:nvPr>
        </p:nvSpPr>
        <p:spPr>
          <a:xfrm>
            <a:off x="1935600" y="2685225"/>
            <a:ext cx="2538600" cy="8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5"/>
          <p:cNvSpPr txBox="1"/>
          <p:nvPr>
            <p:ph idx="4" type="subTitle"/>
          </p:nvPr>
        </p:nvSpPr>
        <p:spPr>
          <a:xfrm>
            <a:off x="5890125" y="2685225"/>
            <a:ext cx="2538600" cy="8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type="title"/>
          </p:nvPr>
        </p:nvSpPr>
        <p:spPr>
          <a:xfrm>
            <a:off x="555050" y="33180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6"/>
          <p:cNvSpPr txBox="1"/>
          <p:nvPr>
            <p:ph type="title"/>
          </p:nvPr>
        </p:nvSpPr>
        <p:spPr>
          <a:xfrm>
            <a:off x="595069" y="340695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5" name="Google Shape;65;p6"/>
          <p:cNvSpPr/>
          <p:nvPr/>
        </p:nvSpPr>
        <p:spPr>
          <a:xfrm>
            <a:off x="-715524" y="3563475"/>
            <a:ext cx="4904491" cy="1676632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-665255" y="3230666"/>
            <a:ext cx="2410516" cy="1204603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6"/>
          <p:cNvGrpSpPr/>
          <p:nvPr/>
        </p:nvGrpSpPr>
        <p:grpSpPr>
          <a:xfrm>
            <a:off x="7647365" y="107831"/>
            <a:ext cx="1252660" cy="1204643"/>
            <a:chOff x="7384701" y="199425"/>
            <a:chExt cx="1572114" cy="1511851"/>
          </a:xfrm>
        </p:grpSpPr>
        <p:sp>
          <p:nvSpPr>
            <p:cNvPr id="68" name="Google Shape;68;p6"/>
            <p:cNvSpPr/>
            <p:nvPr/>
          </p:nvSpPr>
          <p:spPr>
            <a:xfrm>
              <a:off x="7667792" y="461179"/>
              <a:ext cx="1027203" cy="988217"/>
            </a:xfrm>
            <a:custGeom>
              <a:rect b="b" l="l" r="r" t="t"/>
              <a:pathLst>
                <a:path extrusionOk="0" h="15513" w="16125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6"/>
            <p:cNvSpPr/>
            <p:nvPr/>
          </p:nvSpPr>
          <p:spPr>
            <a:xfrm>
              <a:off x="7384701" y="199425"/>
              <a:ext cx="1572114" cy="1511851"/>
            </a:xfrm>
            <a:custGeom>
              <a:rect b="b" l="l" r="r" t="t"/>
              <a:pathLst>
                <a:path extrusionOk="0" h="23733" w="24679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6"/>
            <p:cNvSpPr/>
            <p:nvPr/>
          </p:nvSpPr>
          <p:spPr>
            <a:xfrm>
              <a:off x="7792329" y="546731"/>
              <a:ext cx="816411" cy="816475"/>
            </a:xfrm>
            <a:custGeom>
              <a:rect b="b" l="l" r="r" t="t"/>
              <a:pathLst>
                <a:path extrusionOk="0" h="12817" w="12816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6"/>
          <p:cNvSpPr/>
          <p:nvPr/>
        </p:nvSpPr>
        <p:spPr>
          <a:xfrm>
            <a:off x="5782950" y="540125"/>
            <a:ext cx="2410519" cy="724964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dk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7"/>
          <p:cNvSpPr/>
          <p:nvPr/>
        </p:nvSpPr>
        <p:spPr>
          <a:xfrm>
            <a:off x="7542870" y="4318632"/>
            <a:ext cx="1258532" cy="485097"/>
          </a:xfrm>
          <a:custGeom>
            <a:rect b="b" l="l" r="r" t="t"/>
            <a:pathLst>
              <a:path extrusionOk="0" h="16325" w="42357">
                <a:moveTo>
                  <a:pt x="41087" y="12181"/>
                </a:moveTo>
                <a:cubicBezTo>
                  <a:pt x="40653" y="11914"/>
                  <a:pt x="40369" y="11446"/>
                  <a:pt x="40268" y="10945"/>
                </a:cubicBezTo>
                <a:cubicBezTo>
                  <a:pt x="39901" y="9107"/>
                  <a:pt x="37110" y="7603"/>
                  <a:pt x="35724" y="6968"/>
                </a:cubicBezTo>
                <a:cubicBezTo>
                  <a:pt x="35239" y="6734"/>
                  <a:pt x="34805" y="6400"/>
                  <a:pt x="34487" y="5966"/>
                </a:cubicBezTo>
                <a:cubicBezTo>
                  <a:pt x="32816" y="3676"/>
                  <a:pt x="30043" y="2574"/>
                  <a:pt x="27336" y="3008"/>
                </a:cubicBezTo>
                <a:cubicBezTo>
                  <a:pt x="26300" y="3175"/>
                  <a:pt x="25247" y="2841"/>
                  <a:pt x="24462" y="2173"/>
                </a:cubicBezTo>
                <a:cubicBezTo>
                  <a:pt x="22858" y="819"/>
                  <a:pt x="20769" y="1"/>
                  <a:pt x="18514" y="1"/>
                </a:cubicBezTo>
                <a:cubicBezTo>
                  <a:pt x="14587" y="1"/>
                  <a:pt x="11245" y="2457"/>
                  <a:pt x="9875" y="5899"/>
                </a:cubicBezTo>
                <a:cubicBezTo>
                  <a:pt x="8990" y="5247"/>
                  <a:pt x="7904" y="4879"/>
                  <a:pt x="6701" y="4879"/>
                </a:cubicBezTo>
                <a:cubicBezTo>
                  <a:pt x="2607" y="4879"/>
                  <a:pt x="1" y="12014"/>
                  <a:pt x="1839" y="15623"/>
                </a:cubicBezTo>
                <a:cubicBezTo>
                  <a:pt x="1638" y="16174"/>
                  <a:pt x="42357" y="16325"/>
                  <a:pt x="42357" y="14487"/>
                </a:cubicBezTo>
                <a:cubicBezTo>
                  <a:pt x="42340" y="13501"/>
                  <a:pt x="41839" y="12666"/>
                  <a:pt x="41087" y="121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/>
          <p:nvPr/>
        </p:nvSpPr>
        <p:spPr>
          <a:xfrm>
            <a:off x="6423825" y="4281400"/>
            <a:ext cx="2010169" cy="721926"/>
          </a:xfrm>
          <a:custGeom>
            <a:rect b="b" l="l" r="r" t="t"/>
            <a:pathLst>
              <a:path extrusionOk="0" h="24295" w="67654">
                <a:moveTo>
                  <a:pt x="64880" y="24261"/>
                </a:moveTo>
                <a:cubicBezTo>
                  <a:pt x="66283" y="24261"/>
                  <a:pt x="67486" y="23192"/>
                  <a:pt x="67587" y="21772"/>
                </a:cubicBezTo>
                <a:lnTo>
                  <a:pt x="67587" y="21755"/>
                </a:lnTo>
                <a:cubicBezTo>
                  <a:pt x="67653" y="20519"/>
                  <a:pt x="67052" y="19416"/>
                  <a:pt x="66083" y="18798"/>
                </a:cubicBezTo>
                <a:cubicBezTo>
                  <a:pt x="65548" y="18447"/>
                  <a:pt x="65197" y="17879"/>
                  <a:pt x="65064" y="17260"/>
                </a:cubicBezTo>
                <a:cubicBezTo>
                  <a:pt x="64362" y="13785"/>
                  <a:pt x="61020" y="11513"/>
                  <a:pt x="57595" y="11980"/>
                </a:cubicBezTo>
                <a:cubicBezTo>
                  <a:pt x="56693" y="12097"/>
                  <a:pt x="55841" y="11513"/>
                  <a:pt x="55640" y="10644"/>
                </a:cubicBezTo>
                <a:cubicBezTo>
                  <a:pt x="54721" y="6584"/>
                  <a:pt x="51095" y="3559"/>
                  <a:pt x="46768" y="3559"/>
                </a:cubicBezTo>
                <a:cubicBezTo>
                  <a:pt x="45698" y="3559"/>
                  <a:pt x="44696" y="3743"/>
                  <a:pt x="43744" y="4077"/>
                </a:cubicBezTo>
                <a:cubicBezTo>
                  <a:pt x="43226" y="4261"/>
                  <a:pt x="42641" y="4161"/>
                  <a:pt x="42156" y="3894"/>
                </a:cubicBezTo>
                <a:cubicBezTo>
                  <a:pt x="41438" y="3476"/>
                  <a:pt x="40569" y="3476"/>
                  <a:pt x="39834" y="3843"/>
                </a:cubicBezTo>
                <a:cubicBezTo>
                  <a:pt x="39099" y="4228"/>
                  <a:pt x="38213" y="4061"/>
                  <a:pt x="37628" y="3476"/>
                </a:cubicBezTo>
                <a:cubicBezTo>
                  <a:pt x="35556" y="1320"/>
                  <a:pt x="32649" y="0"/>
                  <a:pt x="29441" y="0"/>
                </a:cubicBezTo>
                <a:cubicBezTo>
                  <a:pt x="25966" y="0"/>
                  <a:pt x="22875" y="1554"/>
                  <a:pt x="20786" y="3994"/>
                </a:cubicBezTo>
                <a:cubicBezTo>
                  <a:pt x="20385" y="4478"/>
                  <a:pt x="19800" y="4762"/>
                  <a:pt x="19182" y="4796"/>
                </a:cubicBezTo>
                <a:cubicBezTo>
                  <a:pt x="15539" y="4980"/>
                  <a:pt x="12766" y="8054"/>
                  <a:pt x="12816" y="11579"/>
                </a:cubicBezTo>
                <a:cubicBezTo>
                  <a:pt x="12833" y="12498"/>
                  <a:pt x="12281" y="13334"/>
                  <a:pt x="11446" y="13701"/>
                </a:cubicBezTo>
                <a:cubicBezTo>
                  <a:pt x="9842" y="14437"/>
                  <a:pt x="8505" y="15690"/>
                  <a:pt x="7670" y="17210"/>
                </a:cubicBezTo>
                <a:cubicBezTo>
                  <a:pt x="7352" y="17778"/>
                  <a:pt x="6801" y="18179"/>
                  <a:pt x="6166" y="18296"/>
                </a:cubicBezTo>
                <a:cubicBezTo>
                  <a:pt x="4645" y="18614"/>
                  <a:pt x="3325" y="19616"/>
                  <a:pt x="2640" y="21020"/>
                </a:cubicBezTo>
                <a:cubicBezTo>
                  <a:pt x="1153" y="21120"/>
                  <a:pt x="0" y="22356"/>
                  <a:pt x="0" y="23860"/>
                </a:cubicBezTo>
                <a:cubicBezTo>
                  <a:pt x="0" y="24011"/>
                  <a:pt x="34" y="24144"/>
                  <a:pt x="51" y="24295"/>
                </a:cubicBezTo>
                <a:lnTo>
                  <a:pt x="64880" y="24295"/>
                </a:ln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7"/>
          <p:cNvSpPr/>
          <p:nvPr/>
        </p:nvSpPr>
        <p:spPr>
          <a:xfrm>
            <a:off x="2055050" y="2952850"/>
            <a:ext cx="1292850" cy="38882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7"/>
          <p:cNvSpPr/>
          <p:nvPr/>
        </p:nvSpPr>
        <p:spPr>
          <a:xfrm>
            <a:off x="-715524" y="3596825"/>
            <a:ext cx="4904491" cy="1676632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7"/>
          <p:cNvSpPr/>
          <p:nvPr/>
        </p:nvSpPr>
        <p:spPr>
          <a:xfrm>
            <a:off x="-665255" y="3230666"/>
            <a:ext cx="2410516" cy="1204603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7"/>
          <p:cNvSpPr/>
          <p:nvPr/>
        </p:nvSpPr>
        <p:spPr>
          <a:xfrm>
            <a:off x="122788" y="231208"/>
            <a:ext cx="1897379" cy="567892"/>
          </a:xfrm>
          <a:custGeom>
            <a:rect b="b" l="l" r="r" t="t"/>
            <a:pathLst>
              <a:path extrusionOk="0" h="14738" w="49241">
                <a:moveTo>
                  <a:pt x="43643" y="10844"/>
                </a:moveTo>
                <a:cubicBezTo>
                  <a:pt x="43593" y="7837"/>
                  <a:pt x="40803" y="5414"/>
                  <a:pt x="37361" y="5414"/>
                </a:cubicBezTo>
                <a:cubicBezTo>
                  <a:pt x="36726" y="5414"/>
                  <a:pt x="36108" y="5497"/>
                  <a:pt x="35539" y="5648"/>
                </a:cubicBezTo>
                <a:cubicBezTo>
                  <a:pt x="34420" y="2373"/>
                  <a:pt x="31296" y="0"/>
                  <a:pt x="27653" y="0"/>
                </a:cubicBezTo>
                <a:cubicBezTo>
                  <a:pt x="23760" y="0"/>
                  <a:pt x="20502" y="2657"/>
                  <a:pt x="19566" y="6249"/>
                </a:cubicBezTo>
                <a:cubicBezTo>
                  <a:pt x="18513" y="5715"/>
                  <a:pt x="17310" y="5414"/>
                  <a:pt x="15990" y="5414"/>
                </a:cubicBezTo>
                <a:cubicBezTo>
                  <a:pt x="12816" y="5414"/>
                  <a:pt x="10159" y="7185"/>
                  <a:pt x="9441" y="9608"/>
                </a:cubicBezTo>
                <a:cubicBezTo>
                  <a:pt x="4211" y="9808"/>
                  <a:pt x="0" y="11396"/>
                  <a:pt x="134" y="13317"/>
                </a:cubicBezTo>
                <a:cubicBezTo>
                  <a:pt x="251" y="14737"/>
                  <a:pt x="49224" y="14069"/>
                  <a:pt x="49224" y="12916"/>
                </a:cubicBezTo>
                <a:cubicBezTo>
                  <a:pt x="49241" y="11863"/>
                  <a:pt x="46851" y="11011"/>
                  <a:pt x="43643" y="10844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7"/>
          <p:cNvSpPr txBox="1"/>
          <p:nvPr>
            <p:ph type="title"/>
          </p:nvPr>
        </p:nvSpPr>
        <p:spPr>
          <a:xfrm>
            <a:off x="3863675" y="334325"/>
            <a:ext cx="4740600" cy="12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0" name="Google Shape;80;p7"/>
          <p:cNvSpPr txBox="1"/>
          <p:nvPr>
            <p:ph idx="1" type="body"/>
          </p:nvPr>
        </p:nvSpPr>
        <p:spPr>
          <a:xfrm>
            <a:off x="3863175" y="1211950"/>
            <a:ext cx="4740600" cy="295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/>
          <p:cNvSpPr/>
          <p:nvPr/>
        </p:nvSpPr>
        <p:spPr>
          <a:xfrm flipH="1">
            <a:off x="7251405" y="93800"/>
            <a:ext cx="2148846" cy="64630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8"/>
          <p:cNvSpPr/>
          <p:nvPr/>
        </p:nvSpPr>
        <p:spPr>
          <a:xfrm>
            <a:off x="3230604" y="1582744"/>
            <a:ext cx="9840760" cy="3282519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8"/>
          <p:cNvSpPr/>
          <p:nvPr/>
        </p:nvSpPr>
        <p:spPr>
          <a:xfrm>
            <a:off x="-937500" y="2730469"/>
            <a:ext cx="7568678" cy="2587402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8"/>
          <p:cNvSpPr/>
          <p:nvPr/>
        </p:nvSpPr>
        <p:spPr>
          <a:xfrm>
            <a:off x="-859924" y="2153900"/>
            <a:ext cx="3719855" cy="1858995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8"/>
          <p:cNvSpPr/>
          <p:nvPr/>
        </p:nvSpPr>
        <p:spPr>
          <a:xfrm>
            <a:off x="262025" y="426850"/>
            <a:ext cx="2410519" cy="724964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8"/>
          <p:cNvSpPr txBox="1"/>
          <p:nvPr>
            <p:ph type="title"/>
          </p:nvPr>
        </p:nvSpPr>
        <p:spPr>
          <a:xfrm>
            <a:off x="715100" y="1230900"/>
            <a:ext cx="7713900" cy="25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0"/>
              <a:buNone/>
              <a:defRPr sz="10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88" name="Google Shape;88;p8"/>
          <p:cNvSpPr/>
          <p:nvPr/>
        </p:nvSpPr>
        <p:spPr>
          <a:xfrm rot="10800000">
            <a:off x="1460996" y="5344326"/>
            <a:ext cx="262500" cy="262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9"/>
          <p:cNvSpPr/>
          <p:nvPr/>
        </p:nvSpPr>
        <p:spPr>
          <a:xfrm>
            <a:off x="4921525" y="3892000"/>
            <a:ext cx="5155928" cy="1783236"/>
          </a:xfrm>
          <a:custGeom>
            <a:rect b="b" l="l" r="r" t="t"/>
            <a:pathLst>
              <a:path extrusionOk="0" h="46150" w="133435">
                <a:moveTo>
                  <a:pt x="124446" y="38146"/>
                </a:moveTo>
                <a:cubicBezTo>
                  <a:pt x="126701" y="35539"/>
                  <a:pt x="127904" y="32198"/>
                  <a:pt x="127821" y="28756"/>
                </a:cubicBezTo>
                <a:cubicBezTo>
                  <a:pt x="127670" y="21604"/>
                  <a:pt x="121956" y="15623"/>
                  <a:pt x="114805" y="15188"/>
                </a:cubicBezTo>
                <a:cubicBezTo>
                  <a:pt x="106785" y="14670"/>
                  <a:pt x="100001" y="21036"/>
                  <a:pt x="100001" y="29056"/>
                </a:cubicBezTo>
                <a:lnTo>
                  <a:pt x="100001" y="29357"/>
                </a:lnTo>
                <a:cubicBezTo>
                  <a:pt x="97679" y="26717"/>
                  <a:pt x="94086" y="25581"/>
                  <a:pt x="90678" y="26400"/>
                </a:cubicBezTo>
                <a:cubicBezTo>
                  <a:pt x="90059" y="20034"/>
                  <a:pt x="84696" y="15172"/>
                  <a:pt x="78313" y="15172"/>
                </a:cubicBezTo>
                <a:lnTo>
                  <a:pt x="78313" y="14854"/>
                </a:lnTo>
                <a:cubicBezTo>
                  <a:pt x="78313" y="7970"/>
                  <a:pt x="73301" y="2122"/>
                  <a:pt x="66500" y="1070"/>
                </a:cubicBezTo>
                <a:cubicBezTo>
                  <a:pt x="59717" y="0"/>
                  <a:pt x="53167" y="4060"/>
                  <a:pt x="51078" y="10610"/>
                </a:cubicBezTo>
                <a:cubicBezTo>
                  <a:pt x="47369" y="4261"/>
                  <a:pt x="40435" y="518"/>
                  <a:pt x="33100" y="919"/>
                </a:cubicBezTo>
                <a:cubicBezTo>
                  <a:pt x="23392" y="1437"/>
                  <a:pt x="15456" y="9173"/>
                  <a:pt x="14670" y="18847"/>
                </a:cubicBezTo>
                <a:cubicBezTo>
                  <a:pt x="14453" y="21437"/>
                  <a:pt x="14754" y="24044"/>
                  <a:pt x="15556" y="26500"/>
                </a:cubicBezTo>
                <a:cubicBezTo>
                  <a:pt x="10009" y="28889"/>
                  <a:pt x="8321" y="35940"/>
                  <a:pt x="12181" y="40569"/>
                </a:cubicBezTo>
                <a:cubicBezTo>
                  <a:pt x="4979" y="41137"/>
                  <a:pt x="0" y="42373"/>
                  <a:pt x="0" y="43810"/>
                </a:cubicBezTo>
                <a:cubicBezTo>
                  <a:pt x="0" y="45782"/>
                  <a:pt x="133435" y="46149"/>
                  <a:pt x="133435" y="42975"/>
                </a:cubicBezTo>
                <a:cubicBezTo>
                  <a:pt x="133435" y="40953"/>
                  <a:pt x="129859" y="39165"/>
                  <a:pt x="124446" y="38146"/>
                </a:cubicBezTo>
                <a:close/>
              </a:path>
            </a:pathLst>
          </a:custGeom>
          <a:gradFill>
            <a:gsLst>
              <a:gs pos="0">
                <a:srgbClr val="F27243"/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9"/>
          <p:cNvSpPr/>
          <p:nvPr/>
        </p:nvSpPr>
        <p:spPr>
          <a:xfrm>
            <a:off x="254125" y="3924255"/>
            <a:ext cx="2421488" cy="779257"/>
          </a:xfrm>
          <a:custGeom>
            <a:rect b="b" l="l" r="r" t="t"/>
            <a:pathLst>
              <a:path extrusionOk="0" h="13432" w="41739">
                <a:moveTo>
                  <a:pt x="20879" y="0"/>
                </a:moveTo>
                <a:cubicBezTo>
                  <a:pt x="19060" y="0"/>
                  <a:pt x="17217" y="609"/>
                  <a:pt x="15674" y="1909"/>
                </a:cubicBezTo>
                <a:cubicBezTo>
                  <a:pt x="15091" y="2395"/>
                  <a:pt x="14358" y="2661"/>
                  <a:pt x="13610" y="2661"/>
                </a:cubicBezTo>
                <a:cubicBezTo>
                  <a:pt x="13457" y="2661"/>
                  <a:pt x="13304" y="2650"/>
                  <a:pt x="13151" y="2628"/>
                </a:cubicBezTo>
                <a:cubicBezTo>
                  <a:pt x="12810" y="2573"/>
                  <a:pt x="12469" y="2547"/>
                  <a:pt x="12130" y="2547"/>
                </a:cubicBezTo>
                <a:cubicBezTo>
                  <a:pt x="10078" y="2547"/>
                  <a:pt x="8118" y="3525"/>
                  <a:pt x="6885" y="5217"/>
                </a:cubicBezTo>
                <a:cubicBezTo>
                  <a:pt x="6601" y="5602"/>
                  <a:pt x="6233" y="5902"/>
                  <a:pt x="5799" y="6103"/>
                </a:cubicBezTo>
                <a:cubicBezTo>
                  <a:pt x="4579" y="6671"/>
                  <a:pt x="2140" y="7991"/>
                  <a:pt x="1805" y="9612"/>
                </a:cubicBezTo>
                <a:cubicBezTo>
                  <a:pt x="1722" y="10046"/>
                  <a:pt x="1455" y="10447"/>
                  <a:pt x="1087" y="10698"/>
                </a:cubicBezTo>
                <a:cubicBezTo>
                  <a:pt x="402" y="11115"/>
                  <a:pt x="1" y="11867"/>
                  <a:pt x="1" y="12669"/>
                </a:cubicBezTo>
                <a:cubicBezTo>
                  <a:pt x="1" y="13218"/>
                  <a:pt x="4792" y="13432"/>
                  <a:pt x="11127" y="13432"/>
                </a:cubicBezTo>
                <a:cubicBezTo>
                  <a:pt x="23492" y="13432"/>
                  <a:pt x="41739" y="12619"/>
                  <a:pt x="41739" y="11901"/>
                </a:cubicBezTo>
                <a:cubicBezTo>
                  <a:pt x="41739" y="10831"/>
                  <a:pt x="39400" y="10614"/>
                  <a:pt x="36509" y="10614"/>
                </a:cubicBezTo>
                <a:cubicBezTo>
                  <a:pt x="36242" y="10614"/>
                  <a:pt x="35991" y="10614"/>
                  <a:pt x="35757" y="10631"/>
                </a:cubicBezTo>
                <a:cubicBezTo>
                  <a:pt x="36442" y="8659"/>
                  <a:pt x="35791" y="6471"/>
                  <a:pt x="34120" y="5217"/>
                </a:cubicBezTo>
                <a:cubicBezTo>
                  <a:pt x="33267" y="4578"/>
                  <a:pt x="32250" y="4256"/>
                  <a:pt x="31233" y="4256"/>
                </a:cubicBezTo>
                <a:cubicBezTo>
                  <a:pt x="30257" y="4256"/>
                  <a:pt x="29282" y="4553"/>
                  <a:pt x="28456" y="5151"/>
                </a:cubicBezTo>
                <a:cubicBezTo>
                  <a:pt x="27169" y="1865"/>
                  <a:pt x="24062" y="0"/>
                  <a:pt x="2087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9"/>
          <p:cNvSpPr/>
          <p:nvPr/>
        </p:nvSpPr>
        <p:spPr>
          <a:xfrm>
            <a:off x="6395452" y="4211718"/>
            <a:ext cx="1756768" cy="877630"/>
          </a:xfrm>
          <a:custGeom>
            <a:rect b="b" l="l" r="r" t="t"/>
            <a:pathLst>
              <a:path extrusionOk="0" h="22713" w="45465">
                <a:moveTo>
                  <a:pt x="25261" y="1"/>
                </a:moveTo>
                <a:cubicBezTo>
                  <a:pt x="20045" y="1"/>
                  <a:pt x="15558" y="3786"/>
                  <a:pt x="14704" y="8960"/>
                </a:cubicBezTo>
                <a:cubicBezTo>
                  <a:pt x="13708" y="8514"/>
                  <a:pt x="12703" y="8311"/>
                  <a:pt x="11732" y="8311"/>
                </a:cubicBezTo>
                <a:cubicBezTo>
                  <a:pt x="7131" y="8311"/>
                  <a:pt x="3302" y="12870"/>
                  <a:pt x="4930" y="17782"/>
                </a:cubicBezTo>
                <a:cubicBezTo>
                  <a:pt x="2123" y="17966"/>
                  <a:pt x="1" y="19002"/>
                  <a:pt x="1" y="20221"/>
                </a:cubicBezTo>
                <a:cubicBezTo>
                  <a:pt x="1" y="21591"/>
                  <a:pt x="2641" y="22711"/>
                  <a:pt x="5882" y="22711"/>
                </a:cubicBezTo>
                <a:cubicBezTo>
                  <a:pt x="5939" y="22712"/>
                  <a:pt x="5996" y="22712"/>
                  <a:pt x="6052" y="22712"/>
                </a:cubicBezTo>
                <a:cubicBezTo>
                  <a:pt x="7132" y="22712"/>
                  <a:pt x="8209" y="22561"/>
                  <a:pt x="9240" y="22260"/>
                </a:cubicBezTo>
                <a:cubicBezTo>
                  <a:pt x="10055" y="22559"/>
                  <a:pt x="10916" y="22712"/>
                  <a:pt x="11778" y="22712"/>
                </a:cubicBezTo>
                <a:cubicBezTo>
                  <a:pt x="12455" y="22712"/>
                  <a:pt x="13131" y="22618"/>
                  <a:pt x="13785" y="22427"/>
                </a:cubicBezTo>
                <a:cubicBezTo>
                  <a:pt x="16316" y="21680"/>
                  <a:pt x="18914" y="21231"/>
                  <a:pt x="21528" y="21231"/>
                </a:cubicBezTo>
                <a:cubicBezTo>
                  <a:pt x="22366" y="21231"/>
                  <a:pt x="23205" y="21277"/>
                  <a:pt x="24044" y="21374"/>
                </a:cubicBezTo>
                <a:cubicBezTo>
                  <a:pt x="24443" y="21421"/>
                  <a:pt x="24847" y="21443"/>
                  <a:pt x="25252" y="21443"/>
                </a:cubicBezTo>
                <a:cubicBezTo>
                  <a:pt x="25865" y="21443"/>
                  <a:pt x="26481" y="21391"/>
                  <a:pt x="27085" y="21291"/>
                </a:cubicBezTo>
                <a:cubicBezTo>
                  <a:pt x="27703" y="21174"/>
                  <a:pt x="28330" y="21115"/>
                  <a:pt x="28957" y="21115"/>
                </a:cubicBezTo>
                <a:cubicBezTo>
                  <a:pt x="29583" y="21115"/>
                  <a:pt x="30210" y="21174"/>
                  <a:pt x="30828" y="21291"/>
                </a:cubicBezTo>
                <a:cubicBezTo>
                  <a:pt x="31279" y="21391"/>
                  <a:pt x="31747" y="21441"/>
                  <a:pt x="32231" y="21441"/>
                </a:cubicBezTo>
                <a:cubicBezTo>
                  <a:pt x="32632" y="21441"/>
                  <a:pt x="33050" y="21408"/>
                  <a:pt x="33451" y="21324"/>
                </a:cubicBezTo>
                <a:cubicBezTo>
                  <a:pt x="34420" y="21408"/>
                  <a:pt x="35473" y="21441"/>
                  <a:pt x="36559" y="21441"/>
                </a:cubicBezTo>
                <a:cubicBezTo>
                  <a:pt x="41471" y="21441"/>
                  <a:pt x="45465" y="20606"/>
                  <a:pt x="45465" y="19586"/>
                </a:cubicBezTo>
                <a:cubicBezTo>
                  <a:pt x="45465" y="18684"/>
                  <a:pt x="42290" y="17932"/>
                  <a:pt x="38113" y="17765"/>
                </a:cubicBezTo>
                <a:cubicBezTo>
                  <a:pt x="39550" y="14841"/>
                  <a:pt x="38614" y="11316"/>
                  <a:pt x="35924" y="9478"/>
                </a:cubicBezTo>
                <a:cubicBezTo>
                  <a:pt x="35289" y="4164"/>
                  <a:pt x="30861" y="138"/>
                  <a:pt x="25531" y="4"/>
                </a:cubicBezTo>
                <a:cubicBezTo>
                  <a:pt x="25441" y="2"/>
                  <a:pt x="25351" y="1"/>
                  <a:pt x="2526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9"/>
          <p:cNvSpPr/>
          <p:nvPr/>
        </p:nvSpPr>
        <p:spPr>
          <a:xfrm>
            <a:off x="1148253" y="96975"/>
            <a:ext cx="2233915" cy="745143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9"/>
          <p:cNvSpPr/>
          <p:nvPr/>
        </p:nvSpPr>
        <p:spPr>
          <a:xfrm>
            <a:off x="-336775" y="165449"/>
            <a:ext cx="2690954" cy="961790"/>
          </a:xfrm>
          <a:custGeom>
            <a:rect b="b" l="l" r="r" t="t"/>
            <a:pathLst>
              <a:path extrusionOk="0" h="21589" w="60403">
                <a:moveTo>
                  <a:pt x="4061" y="17979"/>
                </a:moveTo>
                <a:cubicBezTo>
                  <a:pt x="1221" y="14654"/>
                  <a:pt x="2541" y="9508"/>
                  <a:pt x="6651" y="7988"/>
                </a:cubicBezTo>
                <a:cubicBezTo>
                  <a:pt x="10761" y="6450"/>
                  <a:pt x="15122" y="9491"/>
                  <a:pt x="15139" y="13869"/>
                </a:cubicBezTo>
                <a:lnTo>
                  <a:pt x="15139" y="14003"/>
                </a:lnTo>
                <a:cubicBezTo>
                  <a:pt x="16192" y="12816"/>
                  <a:pt x="17812" y="12298"/>
                  <a:pt x="19366" y="12666"/>
                </a:cubicBezTo>
                <a:cubicBezTo>
                  <a:pt x="19650" y="9775"/>
                  <a:pt x="22056" y="7587"/>
                  <a:pt x="24964" y="7587"/>
                </a:cubicBezTo>
                <a:lnTo>
                  <a:pt x="24964" y="7436"/>
                </a:lnTo>
                <a:cubicBezTo>
                  <a:pt x="24964" y="4328"/>
                  <a:pt x="27219" y="1672"/>
                  <a:pt x="30294" y="1204"/>
                </a:cubicBezTo>
                <a:cubicBezTo>
                  <a:pt x="33368" y="719"/>
                  <a:pt x="36325" y="2557"/>
                  <a:pt x="37278" y="5515"/>
                </a:cubicBezTo>
                <a:cubicBezTo>
                  <a:pt x="39550" y="1588"/>
                  <a:pt x="44429" y="1"/>
                  <a:pt x="48573" y="1856"/>
                </a:cubicBezTo>
                <a:cubicBezTo>
                  <a:pt x="52717" y="3710"/>
                  <a:pt x="54772" y="8405"/>
                  <a:pt x="53368" y="12716"/>
                </a:cubicBezTo>
                <a:cubicBezTo>
                  <a:pt x="55874" y="13785"/>
                  <a:pt x="56643" y="16977"/>
                  <a:pt x="54889" y="19082"/>
                </a:cubicBezTo>
                <a:cubicBezTo>
                  <a:pt x="58147" y="19333"/>
                  <a:pt x="60402" y="19901"/>
                  <a:pt x="60402" y="20536"/>
                </a:cubicBezTo>
                <a:cubicBezTo>
                  <a:pt x="60402" y="21438"/>
                  <a:pt x="18" y="21588"/>
                  <a:pt x="18" y="20151"/>
                </a:cubicBezTo>
                <a:cubicBezTo>
                  <a:pt x="1" y="19249"/>
                  <a:pt x="1622" y="18447"/>
                  <a:pt x="4061" y="179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" name="Google Shape;95;p9"/>
          <p:cNvGrpSpPr/>
          <p:nvPr/>
        </p:nvGrpSpPr>
        <p:grpSpPr>
          <a:xfrm>
            <a:off x="7821351" y="674425"/>
            <a:ext cx="1572114" cy="1511851"/>
            <a:chOff x="7384701" y="199425"/>
            <a:chExt cx="1572114" cy="1511851"/>
          </a:xfrm>
        </p:grpSpPr>
        <p:sp>
          <p:nvSpPr>
            <p:cNvPr id="96" name="Google Shape;96;p9"/>
            <p:cNvSpPr/>
            <p:nvPr/>
          </p:nvSpPr>
          <p:spPr>
            <a:xfrm>
              <a:off x="7667792" y="461179"/>
              <a:ext cx="1027203" cy="988217"/>
            </a:xfrm>
            <a:custGeom>
              <a:rect b="b" l="l" r="r" t="t"/>
              <a:pathLst>
                <a:path extrusionOk="0" h="15513" w="16125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9"/>
            <p:cNvSpPr/>
            <p:nvPr/>
          </p:nvSpPr>
          <p:spPr>
            <a:xfrm>
              <a:off x="7384701" y="199425"/>
              <a:ext cx="1572114" cy="1511851"/>
            </a:xfrm>
            <a:custGeom>
              <a:rect b="b" l="l" r="r" t="t"/>
              <a:pathLst>
                <a:path extrusionOk="0" h="23733" w="24679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7792329" y="546731"/>
              <a:ext cx="816411" cy="816475"/>
            </a:xfrm>
            <a:custGeom>
              <a:rect b="b" l="l" r="r" t="t"/>
              <a:pathLst>
                <a:path extrusionOk="0" h="12817" w="12816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9"/>
          <p:cNvSpPr/>
          <p:nvPr/>
        </p:nvSpPr>
        <p:spPr>
          <a:xfrm>
            <a:off x="7362075" y="2028813"/>
            <a:ext cx="2715369" cy="816495"/>
          </a:xfrm>
          <a:custGeom>
            <a:rect b="b" l="l" r="r" t="t"/>
            <a:pathLst>
              <a:path extrusionOk="0" h="15077" w="50143">
                <a:moveTo>
                  <a:pt x="28059" y="0"/>
                </a:moveTo>
                <a:cubicBezTo>
                  <a:pt x="27957" y="0"/>
                  <a:pt x="27855" y="2"/>
                  <a:pt x="27753" y="6"/>
                </a:cubicBezTo>
                <a:cubicBezTo>
                  <a:pt x="23994" y="156"/>
                  <a:pt x="20786" y="2746"/>
                  <a:pt x="19833" y="6388"/>
                </a:cubicBezTo>
                <a:cubicBezTo>
                  <a:pt x="18697" y="5804"/>
                  <a:pt x="17444" y="5520"/>
                  <a:pt x="16174" y="5520"/>
                </a:cubicBezTo>
                <a:cubicBezTo>
                  <a:pt x="12949" y="5520"/>
                  <a:pt x="10226" y="7341"/>
                  <a:pt x="9491" y="9797"/>
                </a:cubicBezTo>
                <a:cubicBezTo>
                  <a:pt x="4160" y="9981"/>
                  <a:pt x="0" y="11601"/>
                  <a:pt x="0" y="13573"/>
                </a:cubicBezTo>
                <a:cubicBezTo>
                  <a:pt x="0" y="14681"/>
                  <a:pt x="6800" y="15077"/>
                  <a:pt x="15391" y="15077"/>
                </a:cubicBezTo>
                <a:cubicBezTo>
                  <a:pt x="30130" y="15077"/>
                  <a:pt x="50142" y="13911"/>
                  <a:pt x="50142" y="13172"/>
                </a:cubicBezTo>
                <a:cubicBezTo>
                  <a:pt x="50142" y="12119"/>
                  <a:pt x="47670" y="11267"/>
                  <a:pt x="44428" y="11067"/>
                </a:cubicBezTo>
                <a:cubicBezTo>
                  <a:pt x="44361" y="7992"/>
                  <a:pt x="41521" y="5520"/>
                  <a:pt x="38012" y="5520"/>
                </a:cubicBezTo>
                <a:cubicBezTo>
                  <a:pt x="37377" y="5520"/>
                  <a:pt x="36742" y="5603"/>
                  <a:pt x="36141" y="5770"/>
                </a:cubicBezTo>
                <a:cubicBezTo>
                  <a:pt x="34954" y="2308"/>
                  <a:pt x="31696" y="0"/>
                  <a:pt x="2805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9"/>
          <p:cNvSpPr txBox="1"/>
          <p:nvPr>
            <p:ph type="title"/>
          </p:nvPr>
        </p:nvSpPr>
        <p:spPr>
          <a:xfrm>
            <a:off x="1124900" y="1492375"/>
            <a:ext cx="73041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1" name="Google Shape;101;p9"/>
          <p:cNvSpPr txBox="1"/>
          <p:nvPr>
            <p:ph idx="1" type="subTitle"/>
          </p:nvPr>
        </p:nvSpPr>
        <p:spPr>
          <a:xfrm>
            <a:off x="2039275" y="2529150"/>
            <a:ext cx="5071500" cy="11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0"/>
          <p:cNvSpPr txBox="1"/>
          <p:nvPr>
            <p:ph type="title"/>
          </p:nvPr>
        </p:nvSpPr>
        <p:spPr>
          <a:xfrm>
            <a:off x="599875" y="3833575"/>
            <a:ext cx="5071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ato Black"/>
              <a:buNone/>
              <a:defRPr sz="27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slideLayout" Target="../slideLayouts/slideLayout35.xml"></Relationship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7.xml"></Relationship><Relationship Id="rId2" Type="http://schemas.openxmlformats.org/officeDocument/2006/relationships/notesSlide" Target="../notesSlides/notesSlide10.xml"></Relationship><Relationship Id="rId3" Type="http://schemas.openxmlformats.org/officeDocument/2006/relationships/image" Target="../media/image36.png"></Relationship><Relationship Id="rId4" Type="http://schemas.openxmlformats.org/officeDocument/2006/relationships/image" Target="../media/image30.png"></Relationship><Relationship Id="rId5" Type="http://schemas.openxmlformats.org/officeDocument/2006/relationships/image" Target="../media/image38.png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7.xml"></Relationship><Relationship Id="rId2" Type="http://schemas.openxmlformats.org/officeDocument/2006/relationships/notesSlide" Target="../notesSlides/notesSlide11.xml"></Relationship><Relationship Id="rId3" Type="http://schemas.openxmlformats.org/officeDocument/2006/relationships/image" Target="../media/image30.png"></Relationship><Relationship Id="rId4" Type="http://schemas.openxmlformats.org/officeDocument/2006/relationships/image" Target="../media/image42.png"></Relationship><Relationship Id="rId5" Type="http://schemas.openxmlformats.org/officeDocument/2006/relationships/image" Target="../media/image41.png"></Relationship></Relationships>
</file>

<file path=ppt/slides/_rels/slide1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8.xml"></Relationship><Relationship Id="rId2" Type="http://schemas.openxmlformats.org/officeDocument/2006/relationships/notesSlide" Target="../notesSlides/notesSlide12.xml"></Relationship><Relationship Id="rId3" Type="http://schemas.openxmlformats.org/officeDocument/2006/relationships/image" Target="../media/image44.png"></Relationship><Relationship Id="rId4" Type="http://schemas.openxmlformats.org/officeDocument/2006/relationships/image" Target="../media/image37.png"></Relationship><Relationship Id="rId5" Type="http://schemas.openxmlformats.org/officeDocument/2006/relationships/image" Target="../media/image40.png"></Relationship><Relationship Id="rId6" Type="http://schemas.openxmlformats.org/officeDocument/2006/relationships/image" Target="../media/image43.png"></Relationship><Relationship Id="rId7" Type="http://schemas.openxmlformats.org/officeDocument/2006/relationships/image" Target="../media/image47.png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8.xml"></Relationship><Relationship Id="rId2" Type="http://schemas.openxmlformats.org/officeDocument/2006/relationships/notesSlide" Target="../notesSlides/notesSlide13.xml"></Relationship><Relationship Id="rId3" Type="http://schemas.openxmlformats.org/officeDocument/2006/relationships/image" Target="../media/image45.png"></Relationship><Relationship Id="rId4" Type="http://schemas.openxmlformats.org/officeDocument/2006/relationships/image" Target="../media/image46.png"></Relationship><Relationship Id="rId5" Type="http://schemas.openxmlformats.org/officeDocument/2006/relationships/image" Target="../media/image37.png"></Relationship><Relationship Id="rId6" Type="http://schemas.openxmlformats.org/officeDocument/2006/relationships/image" Target="../media/image49.png"></Relationship></Relationships>
</file>

<file path=ppt/slides/_rels/slide1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8.xml"></Relationship><Relationship Id="rId2" Type="http://schemas.openxmlformats.org/officeDocument/2006/relationships/notesSlide" Target="../notesSlides/notesSlide14.xml"></Relationship><Relationship Id="rId3" Type="http://schemas.openxmlformats.org/officeDocument/2006/relationships/image" Target="../media/image48.png"></Relationship></Relationships>
</file>

<file path=ppt/slides/_rels/slide1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8.xml"></Relationship><Relationship Id="rId2" Type="http://schemas.openxmlformats.org/officeDocument/2006/relationships/notesSlide" Target="../notesSlides/notesSlide15.xml"></Relationship></Relationships>
</file>

<file path=ppt/slides/_rels/slide1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5.xml"></Relationship><Relationship Id="rId2" Type="http://schemas.openxmlformats.org/officeDocument/2006/relationships/notesSlide" Target="../notesSlides/notesSlide16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8.xml"></Relationship><Relationship Id="rId2" Type="http://schemas.openxmlformats.org/officeDocument/2006/relationships/notesSlide" Target="../notesSlides/notesSlide2.xml"></Relationship><Relationship Id="rId3" Type="http://schemas.openxmlformats.org/officeDocument/2006/relationships/image" Target="../media/image4.png"></Relationship><Relationship Id="rId4" Type="http://schemas.openxmlformats.org/officeDocument/2006/relationships/image" Target="../media/image3.png"></Relationship><Relationship Id="rId5" Type="http://schemas.openxmlformats.org/officeDocument/2006/relationships/image" Target="../media/image1.png"></Relationship><Relationship Id="rId6" Type="http://schemas.openxmlformats.org/officeDocument/2006/relationships/image" Target="../media/image5.png"></Relationship><Relationship Id="rId7" Type="http://schemas.openxmlformats.org/officeDocument/2006/relationships/image" Target="../media/image9.png"></Relationship><Relationship Id="rId8" Type="http://schemas.openxmlformats.org/officeDocument/2006/relationships/image" Target="../media/image2.png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5.xml"></Relationship><Relationship Id="rId2" Type="http://schemas.openxmlformats.org/officeDocument/2006/relationships/notesSlide" Target="../notesSlides/notesSlide3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8.xml"></Relationship><Relationship Id="rId2" Type="http://schemas.openxmlformats.org/officeDocument/2006/relationships/notesSlide" Target="../notesSlides/notesSlide4.xml"></Relationship><Relationship Id="rId3" Type="http://schemas.openxmlformats.org/officeDocument/2006/relationships/image" Target="../media/image15.png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7.xml"></Relationship><Relationship Id="rId2" Type="http://schemas.openxmlformats.org/officeDocument/2006/relationships/notesSlide" Target="../notesSlides/notesSlide5.xml"></Relationship><Relationship Id="rId3" Type="http://schemas.openxmlformats.org/officeDocument/2006/relationships/image" Target="../media/image19.png"></Relationship><Relationship Id="rId4" Type="http://schemas.openxmlformats.org/officeDocument/2006/relationships/image" Target="../media/image18.png"></Relationship><Relationship Id="rId5" Type="http://schemas.openxmlformats.org/officeDocument/2006/relationships/image" Target="../media/image10.png"></Relationship><Relationship Id="rId6" Type="http://schemas.openxmlformats.org/officeDocument/2006/relationships/image" Target="../media/image11.png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7.xml"></Relationship><Relationship Id="rId2" Type="http://schemas.openxmlformats.org/officeDocument/2006/relationships/notesSlide" Target="../notesSlides/notesSlide6.xml"></Relationship><Relationship Id="rId3" Type="http://schemas.openxmlformats.org/officeDocument/2006/relationships/image" Target="../media/image19.png"></Relationship><Relationship Id="rId4" Type="http://schemas.openxmlformats.org/officeDocument/2006/relationships/image" Target="../media/image7.png"></Relationship><Relationship Id="rId9" Type="http://schemas.openxmlformats.org/officeDocument/2006/relationships/image" Target="../media/image6.png"></Relationship><Relationship Id="rId5" Type="http://schemas.openxmlformats.org/officeDocument/2006/relationships/image" Target="../media/image16.png"></Relationship><Relationship Id="rId6" Type="http://schemas.openxmlformats.org/officeDocument/2006/relationships/image" Target="../media/image13.png"></Relationship><Relationship Id="rId7" Type="http://schemas.openxmlformats.org/officeDocument/2006/relationships/image" Target="../media/image17.png"></Relationship><Relationship Id="rId8" Type="http://schemas.openxmlformats.org/officeDocument/2006/relationships/image" Target="../media/image12.png"></Relationship><Relationship Id="rId11" Type="http://schemas.openxmlformats.org/officeDocument/2006/relationships/image" Target="../media/image8.png"></Relationship><Relationship Id="rId10" Type="http://schemas.openxmlformats.org/officeDocument/2006/relationships/image" Target="../media/image14.png"></Relationship><Relationship Id="rId13" Type="http://schemas.openxmlformats.org/officeDocument/2006/relationships/image" Target="../media/image25.png"></Relationship><Relationship Id="rId12" Type="http://schemas.openxmlformats.org/officeDocument/2006/relationships/image" Target="../media/image20.png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7.xml"></Relationship><Relationship Id="rId2" Type="http://schemas.openxmlformats.org/officeDocument/2006/relationships/notesSlide" Target="../notesSlides/notesSlide7.xml"></Relationship><Relationship Id="rId3" Type="http://schemas.openxmlformats.org/officeDocument/2006/relationships/image" Target="../media/image22.png"></Relationship><Relationship Id="rId4" Type="http://schemas.openxmlformats.org/officeDocument/2006/relationships/image" Target="../media/image29.png"></Relationship><Relationship Id="rId9" Type="http://schemas.openxmlformats.org/officeDocument/2006/relationships/image" Target="../media/image32.png"></Relationship><Relationship Id="rId5" Type="http://schemas.openxmlformats.org/officeDocument/2006/relationships/image" Target="../media/image21.png"></Relationship><Relationship Id="rId6" Type="http://schemas.openxmlformats.org/officeDocument/2006/relationships/image" Target="../media/image26.png"></Relationship><Relationship Id="rId7" Type="http://schemas.openxmlformats.org/officeDocument/2006/relationships/image" Target="../media/image28.png"></Relationship><Relationship Id="rId8" Type="http://schemas.openxmlformats.org/officeDocument/2006/relationships/image" Target="../media/image15.png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7.xml"></Relationship><Relationship Id="rId2" Type="http://schemas.openxmlformats.org/officeDocument/2006/relationships/notesSlide" Target="../notesSlides/notesSlide8.xml"></Relationship><Relationship Id="rId3" Type="http://schemas.openxmlformats.org/officeDocument/2006/relationships/image" Target="../media/image33.png"></Relationship><Relationship Id="rId4" Type="http://schemas.openxmlformats.org/officeDocument/2006/relationships/image" Target="../media/image27.png"></Relationship><Relationship Id="rId5" Type="http://schemas.openxmlformats.org/officeDocument/2006/relationships/image" Target="../media/image24.png"></Relationship><Relationship Id="rId6" Type="http://schemas.openxmlformats.org/officeDocument/2006/relationships/image" Target="../media/image39.png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7.xml"></Relationship><Relationship Id="rId2" Type="http://schemas.openxmlformats.org/officeDocument/2006/relationships/notesSlide" Target="../notesSlides/notesSlide9.xml"></Relationship><Relationship Id="rId3" Type="http://schemas.openxmlformats.org/officeDocument/2006/relationships/image" Target="../media/image23.png"></Relationship><Relationship Id="rId4" Type="http://schemas.openxmlformats.org/officeDocument/2006/relationships/image" Target="../media/image34.png"></Relationship><Relationship Id="rId5" Type="http://schemas.openxmlformats.org/officeDocument/2006/relationships/image" Target="../media/image31.png"></Relationship><Relationship Id="rId6" Type="http://schemas.openxmlformats.org/officeDocument/2006/relationships/image" Target="../media/image35.png"></Relationship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3"/>
          <p:cNvSpPr txBox="1"/>
          <p:nvPr>
            <p:ph type="title"/>
          </p:nvPr>
        </p:nvSpPr>
        <p:spPr>
          <a:xfrm>
            <a:off x="1653540" y="544195"/>
            <a:ext cx="5837555" cy="1687195"/>
          </a:xfrm>
          <a:prstGeom prst="rect">
            <a:avLst/>
          </a:prstGeom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algn="ctr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6900" cap="none" i="0" b="0" strike="noStrike">
                <a:latin typeface="Lato Black" charset="0"/>
                <a:ea typeface="Lato Black" charset="0"/>
                <a:cs typeface="Times New Roman" charset="0"/>
              </a:rPr>
              <a:t>AIRLINE</a:t>
            </a:r>
            <a:endParaRPr lang="ko-KR" altLang="en-US" sz="6900" cap="none" i="0" b="0" strike="noStrike">
              <a:latin typeface="Lato Black" charset="0"/>
              <a:ea typeface="Lato Black" charset="0"/>
              <a:cs typeface="Times New Roman" charset="0"/>
            </a:endParaRPr>
          </a:p>
        </p:txBody>
      </p:sp>
      <p:sp>
        <p:nvSpPr>
          <p:cNvPr id="397" name="Google Shape;397;p43"/>
          <p:cNvSpPr txBox="1"/>
          <p:nvPr>
            <p:ph idx="1" type="subTitle"/>
          </p:nvPr>
        </p:nvSpPr>
        <p:spPr>
          <a:xfrm>
            <a:off x="2002155" y="2268220"/>
            <a:ext cx="5140325" cy="461010"/>
          </a:xfrm>
          <a:prstGeom prst="rect">
            <a:avLst/>
          </a:prstGeom>
        </p:spPr>
        <p:txBody>
          <a:bodyPr wrap="square" lIns="91440" tIns="91440" rIns="91440" bIns="91440" numCol="1" vert="horz" anchor="b">
            <a:noAutofit/>
          </a:bodyPr>
          <a:lstStyle/>
          <a:p>
            <a:pPr marL="0" indent="0" algn="ctr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700" cap="none" i="0" b="0" strike="noStrike">
                <a:latin typeface="Arial" charset="0"/>
                <a:ea typeface="Arial" charset="0"/>
                <a:cs typeface="Times New Roman" charset="0"/>
              </a:rPr>
              <a:t>Java기반 </a:t>
            </a:r>
            <a:r>
              <a:rPr sz="1700" cap="none" i="0" b="0" strike="noStrike">
                <a:latin typeface="Arial" charset="0"/>
                <a:ea typeface="Arial" charset="0"/>
                <a:cs typeface="Times New Roman" charset="0"/>
              </a:rPr>
              <a:t>AIRLINE WEB </a:t>
            </a:r>
            <a:r>
              <a:rPr sz="1700" cap="none" i="0" b="0" strike="noStrike">
                <a:latin typeface="Arial" charset="0"/>
                <a:ea typeface="Arial" charset="0"/>
                <a:cs typeface="Times New Roman" charset="0"/>
              </a:rPr>
              <a:t> - 프로젝트</a:t>
            </a:r>
            <a:endParaRPr lang="ko-KR" altLang="en-US" sz="1700" cap="none" i="0" b="0" strike="noStrike">
              <a:latin typeface="Arial" charset="0"/>
              <a:ea typeface="Arial" charset="0"/>
              <a:cs typeface="Times New Roman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52"/>
          <p:cNvSpPr/>
          <p:nvPr/>
        </p:nvSpPr>
        <p:spPr>
          <a:xfrm>
            <a:off x="1747525" y="99050"/>
            <a:ext cx="5469000" cy="608400"/>
          </a:xfrm>
          <a:prstGeom prst="parallelogram">
            <a:avLst>
              <a:gd fmla="val 25000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결제 창</a:t>
            </a:r>
            <a:endParaRPr sz="2400"/>
          </a:p>
        </p:txBody>
      </p:sp>
      <p:pic>
        <p:nvPicPr>
          <p:cNvPr id="519" name="Google Shape;519;p52"/>
          <p:cNvPicPr preferRelativeResize="0"/>
          <p:nvPr/>
        </p:nvPicPr>
        <p:blipFill rotWithShape="1">
          <a:blip r:embed="rId3">
            <a:alphaModFix/>
          </a:blip>
          <a:srcRect b="4532" l="0" r="0" t="6759"/>
          <a:stretch/>
        </p:blipFill>
        <p:spPr>
          <a:xfrm>
            <a:off x="102875" y="1425738"/>
            <a:ext cx="5302752" cy="2971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20" name="Google Shape;520;p52"/>
          <p:cNvPicPr preferRelativeResize="0"/>
          <p:nvPr/>
        </p:nvPicPr>
        <p:blipFill rotWithShape="1">
          <a:blip r:embed="rId4">
            <a:alphaModFix/>
          </a:blip>
          <a:srcRect b="9561" l="0" r="0" t="8504"/>
          <a:stretch/>
        </p:blipFill>
        <p:spPr>
          <a:xfrm>
            <a:off x="5565475" y="1174400"/>
            <a:ext cx="3469325" cy="15989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1" name="Google Shape;521;p52"/>
          <p:cNvCxnSpPr/>
          <p:nvPr/>
        </p:nvCxnSpPr>
        <p:spPr>
          <a:xfrm flipH="1" rot="10800000">
            <a:off x="4061025" y="2002600"/>
            <a:ext cx="1705200" cy="15561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oval"/>
            <a:tailEnd len="med" w="med" type="oval"/>
          </a:ln>
        </p:spPr>
      </p:cxnSp>
      <p:pic>
        <p:nvPicPr>
          <p:cNvPr id="522" name="Google Shape;522;p52"/>
          <p:cNvPicPr preferRelativeResize="0"/>
          <p:nvPr/>
        </p:nvPicPr>
        <p:blipFill rotWithShape="1">
          <a:blip r:embed="rId5">
            <a:alphaModFix/>
          </a:blip>
          <a:srcRect b="33867" l="0" r="18113" t="33864"/>
          <a:stretch/>
        </p:blipFill>
        <p:spPr>
          <a:xfrm>
            <a:off x="5565475" y="3693200"/>
            <a:ext cx="3208600" cy="282925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52"/>
          <p:cNvSpPr/>
          <p:nvPr/>
        </p:nvSpPr>
        <p:spPr>
          <a:xfrm>
            <a:off x="6218924" y="2868913"/>
            <a:ext cx="1829100" cy="6084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결제시 이메일로 예약번호 전송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53"/>
          <p:cNvSpPr/>
          <p:nvPr/>
        </p:nvSpPr>
        <p:spPr>
          <a:xfrm>
            <a:off x="1747525" y="99050"/>
            <a:ext cx="5469000" cy="608400"/>
          </a:xfrm>
          <a:prstGeom prst="parallelogram">
            <a:avLst>
              <a:gd fmla="val 25000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비회원 예매조회</a:t>
            </a:r>
            <a:endParaRPr sz="2400"/>
          </a:p>
        </p:txBody>
      </p:sp>
      <p:pic>
        <p:nvPicPr>
          <p:cNvPr id="529" name="Google Shape;529;p53"/>
          <p:cNvPicPr preferRelativeResize="0"/>
          <p:nvPr/>
        </p:nvPicPr>
        <p:blipFill rotWithShape="1">
          <a:blip r:embed="rId3">
            <a:alphaModFix/>
          </a:blip>
          <a:srcRect b="9561" l="0" r="0" t="8504"/>
          <a:stretch/>
        </p:blipFill>
        <p:spPr>
          <a:xfrm>
            <a:off x="139523" y="2032875"/>
            <a:ext cx="4119576" cy="1898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Google Shape;530;p53"/>
          <p:cNvPicPr preferRelativeResize="0"/>
          <p:nvPr/>
        </p:nvPicPr>
        <p:blipFill rotWithShape="1">
          <a:blip r:embed="rId4">
            <a:alphaModFix/>
          </a:blip>
          <a:srcRect b="4342" l="0" r="0" t="7216"/>
          <a:stretch/>
        </p:blipFill>
        <p:spPr>
          <a:xfrm>
            <a:off x="4748224" y="926850"/>
            <a:ext cx="3816274" cy="1898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31" name="Google Shape;531;p53"/>
          <p:cNvPicPr preferRelativeResize="0"/>
          <p:nvPr/>
        </p:nvPicPr>
        <p:blipFill rotWithShape="1">
          <a:blip r:embed="rId5">
            <a:alphaModFix/>
          </a:blip>
          <a:srcRect b="4011" l="0" r="0" t="6647"/>
          <a:stretch/>
        </p:blipFill>
        <p:spPr>
          <a:xfrm>
            <a:off x="4748225" y="3123025"/>
            <a:ext cx="3854923" cy="1937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2" name="Google Shape;532;p53"/>
          <p:cNvCxnSpPr/>
          <p:nvPr/>
        </p:nvCxnSpPr>
        <p:spPr>
          <a:xfrm flipH="1" rot="10800000">
            <a:off x="2929025" y="1273550"/>
            <a:ext cx="1917300" cy="863100"/>
          </a:xfrm>
          <a:prstGeom prst="curvedConnector3">
            <a:avLst>
              <a:gd fmla="val 21033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533" name="Google Shape;533;p53"/>
          <p:cNvCxnSpPr/>
          <p:nvPr/>
        </p:nvCxnSpPr>
        <p:spPr>
          <a:xfrm flipH="1" rot="-5400000">
            <a:off x="6600900" y="2412625"/>
            <a:ext cx="1393800" cy="1485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54"/>
          <p:cNvSpPr/>
          <p:nvPr/>
        </p:nvSpPr>
        <p:spPr>
          <a:xfrm>
            <a:off x="1747525" y="99050"/>
            <a:ext cx="5469000" cy="608400"/>
          </a:xfrm>
          <a:prstGeom prst="parallelogram">
            <a:avLst>
              <a:gd fmla="val 25000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프로필</a:t>
            </a:r>
            <a:endParaRPr sz="2400"/>
          </a:p>
        </p:txBody>
      </p:sp>
      <p:pic>
        <p:nvPicPr>
          <p:cNvPr id="539" name="Google Shape;539;p54"/>
          <p:cNvPicPr preferRelativeResize="0"/>
          <p:nvPr/>
        </p:nvPicPr>
        <p:blipFill rotWithShape="1">
          <a:blip r:embed="rId3">
            <a:alphaModFix/>
          </a:blip>
          <a:srcRect b="65326" l="71907" r="18266" t="9327"/>
          <a:stretch/>
        </p:blipFill>
        <p:spPr>
          <a:xfrm>
            <a:off x="332525" y="3031550"/>
            <a:ext cx="936202" cy="1358400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54"/>
          <p:cNvSpPr/>
          <p:nvPr/>
        </p:nvSpPr>
        <p:spPr>
          <a:xfrm>
            <a:off x="52824" y="4467750"/>
            <a:ext cx="1829100" cy="6084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로그인후 프로필 클릭시 이동 가능</a:t>
            </a:r>
            <a:endParaRPr/>
          </a:p>
        </p:txBody>
      </p:sp>
      <p:pic>
        <p:nvPicPr>
          <p:cNvPr id="541" name="Google Shape;541;p54"/>
          <p:cNvPicPr preferRelativeResize="0"/>
          <p:nvPr/>
        </p:nvPicPr>
        <p:blipFill rotWithShape="1">
          <a:blip r:embed="rId4">
            <a:alphaModFix/>
          </a:blip>
          <a:srcRect b="16877" l="0" r="17498" t="6996"/>
          <a:stretch/>
        </p:blipFill>
        <p:spPr>
          <a:xfrm>
            <a:off x="201400" y="840925"/>
            <a:ext cx="3963566" cy="2057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2" name="Google Shape;542;p54"/>
          <p:cNvPicPr preferRelativeResize="0"/>
          <p:nvPr/>
        </p:nvPicPr>
        <p:blipFill rotWithShape="1">
          <a:blip r:embed="rId5">
            <a:alphaModFix/>
          </a:blip>
          <a:srcRect b="13326" l="0" r="16261" t="6583"/>
          <a:stretch/>
        </p:blipFill>
        <p:spPr>
          <a:xfrm>
            <a:off x="4956575" y="813512"/>
            <a:ext cx="3780998" cy="2034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43" name="Google Shape;543;p54"/>
          <p:cNvPicPr preferRelativeResize="0"/>
          <p:nvPr/>
        </p:nvPicPr>
        <p:blipFill rotWithShape="1">
          <a:blip r:embed="rId6">
            <a:alphaModFix/>
          </a:blip>
          <a:srcRect b="32671" l="35316" r="15550" t="17811"/>
          <a:stretch/>
        </p:blipFill>
        <p:spPr>
          <a:xfrm>
            <a:off x="6114325" y="2953713"/>
            <a:ext cx="2670600" cy="1514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4" name="Google Shape;544;p54"/>
          <p:cNvCxnSpPr>
            <a:endCxn id="543" idx="0"/>
          </p:cNvCxnSpPr>
          <p:nvPr/>
        </p:nvCxnSpPr>
        <p:spPr>
          <a:xfrm flipH="1" rot="-5400000">
            <a:off x="6248875" y="1752963"/>
            <a:ext cx="1404300" cy="997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545" name="Google Shape;545;p54"/>
          <p:cNvSpPr/>
          <p:nvPr/>
        </p:nvSpPr>
        <p:spPr>
          <a:xfrm>
            <a:off x="6821575" y="4517225"/>
            <a:ext cx="1570500" cy="5697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클릭시 프로필 사진 선택 가능</a:t>
            </a:r>
            <a:endParaRPr/>
          </a:p>
        </p:txBody>
      </p:sp>
      <p:pic>
        <p:nvPicPr>
          <p:cNvPr id="546" name="Google Shape;546;p54"/>
          <p:cNvPicPr preferRelativeResize="0"/>
          <p:nvPr/>
        </p:nvPicPr>
        <p:blipFill rotWithShape="1">
          <a:blip r:embed="rId7">
            <a:alphaModFix/>
          </a:blip>
          <a:srcRect b="17200" l="0" r="18460" t="7786"/>
          <a:stretch/>
        </p:blipFill>
        <p:spPr>
          <a:xfrm>
            <a:off x="2107637" y="3080004"/>
            <a:ext cx="3780998" cy="195646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7" name="Google Shape;547;p54"/>
          <p:cNvCxnSpPr>
            <a:stCxn id="541" idx="3"/>
            <a:endCxn id="542" idx="1"/>
          </p:cNvCxnSpPr>
          <p:nvPr/>
        </p:nvCxnSpPr>
        <p:spPr>
          <a:xfrm flipH="1" rot="10800000">
            <a:off x="4164966" y="1830499"/>
            <a:ext cx="791700" cy="3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8" name="Google Shape;548;p54"/>
          <p:cNvCxnSpPr/>
          <p:nvPr/>
        </p:nvCxnSpPr>
        <p:spPr>
          <a:xfrm flipH="1">
            <a:off x="4768537" y="2851104"/>
            <a:ext cx="233400" cy="25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55"/>
          <p:cNvSpPr/>
          <p:nvPr/>
        </p:nvSpPr>
        <p:spPr>
          <a:xfrm>
            <a:off x="1747525" y="99050"/>
            <a:ext cx="5469000" cy="608400"/>
          </a:xfrm>
          <a:prstGeom prst="parallelogram">
            <a:avLst>
              <a:gd fmla="val 25000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비밀번호 변경</a:t>
            </a:r>
            <a:endParaRPr sz="2400"/>
          </a:p>
        </p:txBody>
      </p:sp>
      <p:pic>
        <p:nvPicPr>
          <p:cNvPr id="554" name="Google Shape;554;p55"/>
          <p:cNvPicPr preferRelativeResize="0"/>
          <p:nvPr/>
        </p:nvPicPr>
        <p:blipFill rotWithShape="1">
          <a:blip r:embed="rId3">
            <a:alphaModFix/>
          </a:blip>
          <a:srcRect b="6590" l="0" r="13164" t="6581"/>
          <a:stretch/>
        </p:blipFill>
        <p:spPr>
          <a:xfrm>
            <a:off x="517385" y="907250"/>
            <a:ext cx="4382155" cy="246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5" name="Google Shape;555;p55"/>
          <p:cNvPicPr preferRelativeResize="0"/>
          <p:nvPr/>
        </p:nvPicPr>
        <p:blipFill rotWithShape="1">
          <a:blip r:embed="rId4">
            <a:alphaModFix/>
          </a:blip>
          <a:srcRect b="80402" l="37614" r="37339" t="4870"/>
          <a:stretch/>
        </p:blipFill>
        <p:spPr>
          <a:xfrm>
            <a:off x="5900575" y="1307500"/>
            <a:ext cx="1839499" cy="608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6" name="Google Shape;556;p55"/>
          <p:cNvPicPr preferRelativeResize="0"/>
          <p:nvPr/>
        </p:nvPicPr>
        <p:blipFill rotWithShape="1">
          <a:blip r:embed="rId5">
            <a:alphaModFix/>
          </a:blip>
          <a:srcRect b="16877" l="0" r="17498" t="6996"/>
          <a:stretch/>
        </p:blipFill>
        <p:spPr>
          <a:xfrm>
            <a:off x="5412349" y="2369375"/>
            <a:ext cx="3676800" cy="19083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7" name="Google Shape;557;p55"/>
          <p:cNvCxnSpPr>
            <a:stCxn id="554" idx="3"/>
            <a:endCxn id="555" idx="1"/>
          </p:cNvCxnSpPr>
          <p:nvPr/>
        </p:nvCxnSpPr>
        <p:spPr>
          <a:xfrm flipH="1" rot="10800000">
            <a:off x="4899540" y="1611550"/>
            <a:ext cx="1001100" cy="5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8" name="Google Shape;558;p55"/>
          <p:cNvCxnSpPr>
            <a:stCxn id="555" idx="2"/>
          </p:cNvCxnSpPr>
          <p:nvPr/>
        </p:nvCxnSpPr>
        <p:spPr>
          <a:xfrm flipH="1">
            <a:off x="6813125" y="1915899"/>
            <a:ext cx="7200" cy="44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59" name="Google Shape;559;p55"/>
          <p:cNvPicPr preferRelativeResize="0"/>
          <p:nvPr/>
        </p:nvPicPr>
        <p:blipFill rotWithShape="1">
          <a:blip r:embed="rId6">
            <a:alphaModFix/>
          </a:blip>
          <a:srcRect b="41351" l="34435" r="34737" t="28335"/>
          <a:stretch/>
        </p:blipFill>
        <p:spPr>
          <a:xfrm>
            <a:off x="148550" y="3690650"/>
            <a:ext cx="2264002" cy="1252249"/>
          </a:xfrm>
          <a:prstGeom prst="rect">
            <a:avLst/>
          </a:prstGeom>
          <a:noFill/>
          <a:ln>
            <a:noFill/>
          </a:ln>
        </p:spPr>
      </p:pic>
      <p:sp>
        <p:nvSpPr>
          <p:cNvPr id="560" name="Google Shape;560;p55"/>
          <p:cNvSpPr/>
          <p:nvPr/>
        </p:nvSpPr>
        <p:spPr>
          <a:xfrm>
            <a:off x="2614125" y="3947225"/>
            <a:ext cx="2066100" cy="6825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비밀번호를 올바르게 입력 안 했을시</a:t>
            </a:r>
            <a:endParaRPr/>
          </a:p>
        </p:txBody>
      </p:sp>
      <p:sp>
        <p:nvSpPr>
          <p:cNvPr id="561" name="Google Shape;561;p55"/>
          <p:cNvSpPr/>
          <p:nvPr/>
        </p:nvSpPr>
        <p:spPr>
          <a:xfrm>
            <a:off x="6176675" y="4389700"/>
            <a:ext cx="2433600" cy="6825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비밀번호를 올바르게 입력 했을 시 알림창 후 프로필 페이지로 이동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56"/>
          <p:cNvSpPr/>
          <p:nvPr/>
        </p:nvSpPr>
        <p:spPr>
          <a:xfrm>
            <a:off x="1747525" y="99050"/>
            <a:ext cx="5469000" cy="608400"/>
          </a:xfrm>
          <a:prstGeom prst="parallelogram">
            <a:avLst>
              <a:gd fmla="val 25000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예매조회</a:t>
            </a:r>
            <a:endParaRPr sz="2400"/>
          </a:p>
        </p:txBody>
      </p:sp>
      <p:pic>
        <p:nvPicPr>
          <p:cNvPr id="567" name="Google Shape;567;p56"/>
          <p:cNvPicPr preferRelativeResize="0"/>
          <p:nvPr/>
        </p:nvPicPr>
        <p:blipFill rotWithShape="1">
          <a:blip r:embed="rId3">
            <a:alphaModFix/>
          </a:blip>
          <a:srcRect b="3329" l="0" r="1565" t="6936"/>
          <a:stretch/>
        </p:blipFill>
        <p:spPr>
          <a:xfrm>
            <a:off x="352475" y="1376831"/>
            <a:ext cx="5735448" cy="2941194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Google Shape;568;p56"/>
          <p:cNvSpPr/>
          <p:nvPr/>
        </p:nvSpPr>
        <p:spPr>
          <a:xfrm>
            <a:off x="6441650" y="2175425"/>
            <a:ext cx="2267700" cy="13440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/>
              <a:t>티켓형식으로 예매한 표를 조회</a:t>
            </a:r>
            <a:endParaRPr sz="2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57"/>
          <p:cNvSpPr/>
          <p:nvPr/>
        </p:nvSpPr>
        <p:spPr>
          <a:xfrm>
            <a:off x="1747525" y="99050"/>
            <a:ext cx="5469000" cy="608400"/>
          </a:xfrm>
          <a:prstGeom prst="parallelogram">
            <a:avLst>
              <a:gd fmla="val 25000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동영상</a:t>
            </a:r>
            <a:endParaRPr sz="2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58"/>
          <p:cNvSpPr txBox="1"/>
          <p:nvPr>
            <p:ph type="title"/>
          </p:nvPr>
        </p:nvSpPr>
        <p:spPr>
          <a:xfrm>
            <a:off x="1653600" y="885152"/>
            <a:ext cx="5836800" cy="168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7200"/>
              <a:t>THANK YOU</a:t>
            </a:r>
            <a:endParaRPr sz="7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4"/>
          <p:cNvSpPr/>
          <p:nvPr/>
        </p:nvSpPr>
        <p:spPr>
          <a:xfrm>
            <a:off x="525150" y="378450"/>
            <a:ext cx="8093700" cy="43866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3" name="Google Shape;403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96849" y="1223112"/>
            <a:ext cx="1418700" cy="141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06274" y="2645387"/>
            <a:ext cx="1582575" cy="158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4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74036" y="1282852"/>
            <a:ext cx="1247050" cy="124702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4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936674" y="1541562"/>
            <a:ext cx="1815544" cy="78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4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373338" y="3045776"/>
            <a:ext cx="942225" cy="78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4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531287" y="3117498"/>
            <a:ext cx="2241204" cy="6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44"/>
          <p:cNvSpPr/>
          <p:nvPr/>
        </p:nvSpPr>
        <p:spPr>
          <a:xfrm>
            <a:off x="1773475" y="99050"/>
            <a:ext cx="4931400" cy="1068300"/>
          </a:xfrm>
          <a:prstGeom prst="doubleWave">
            <a:avLst>
              <a:gd fmla="val 6250" name="adj1"/>
              <a:gd fmla="val 0" name="adj2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프로젝트 환경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5"/>
          <p:cNvSpPr txBox="1"/>
          <p:nvPr>
            <p:ph type="title"/>
          </p:nvPr>
        </p:nvSpPr>
        <p:spPr>
          <a:xfrm>
            <a:off x="1653600" y="961852"/>
            <a:ext cx="5836800" cy="168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6900"/>
              <a:t>프로젝트 설명</a:t>
            </a:r>
            <a:endParaRPr sz="6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6"/>
          <p:cNvSpPr/>
          <p:nvPr/>
        </p:nvSpPr>
        <p:spPr>
          <a:xfrm>
            <a:off x="1747525" y="99050"/>
            <a:ext cx="5469000" cy="608400"/>
          </a:xfrm>
          <a:prstGeom prst="parallelogram">
            <a:avLst>
              <a:gd fmla="val 25000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메인 페이지</a:t>
            </a:r>
            <a:endParaRPr sz="2400"/>
          </a:p>
        </p:txBody>
      </p:sp>
      <p:pic>
        <p:nvPicPr>
          <p:cNvPr id="420" name="Google Shape;420;p46"/>
          <p:cNvPicPr preferRelativeResize="0"/>
          <p:nvPr/>
        </p:nvPicPr>
        <p:blipFill rotWithShape="1">
          <a:blip r:embed="rId3">
            <a:alphaModFix/>
          </a:blip>
          <a:srcRect b="3674" l="0" r="0" t="5828"/>
          <a:stretch/>
        </p:blipFill>
        <p:spPr>
          <a:xfrm>
            <a:off x="635750" y="982665"/>
            <a:ext cx="6039350" cy="3394175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46"/>
          <p:cNvSpPr/>
          <p:nvPr/>
        </p:nvSpPr>
        <p:spPr>
          <a:xfrm>
            <a:off x="5226818" y="1099986"/>
            <a:ext cx="298800" cy="1374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accent3"/>
                </a:solidFill>
              </a:rPr>
              <a:t>2</a:t>
            </a:r>
            <a:endParaRPr sz="500">
              <a:solidFill>
                <a:schemeClr val="accent3"/>
              </a:solidFill>
            </a:endParaRPr>
          </a:p>
        </p:txBody>
      </p:sp>
      <p:sp>
        <p:nvSpPr>
          <p:cNvPr id="422" name="Google Shape;422;p46"/>
          <p:cNvSpPr/>
          <p:nvPr/>
        </p:nvSpPr>
        <p:spPr>
          <a:xfrm>
            <a:off x="3783580" y="2434344"/>
            <a:ext cx="298800" cy="1374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accent3"/>
                </a:solidFill>
              </a:rPr>
              <a:t>3</a:t>
            </a:r>
            <a:endParaRPr sz="500">
              <a:solidFill>
                <a:schemeClr val="accent3"/>
              </a:solidFill>
            </a:endParaRPr>
          </a:p>
        </p:txBody>
      </p:sp>
      <p:sp>
        <p:nvSpPr>
          <p:cNvPr id="423" name="Google Shape;423;p46"/>
          <p:cNvSpPr/>
          <p:nvPr/>
        </p:nvSpPr>
        <p:spPr>
          <a:xfrm>
            <a:off x="4724418" y="1099986"/>
            <a:ext cx="298800" cy="1374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accent3"/>
                </a:solidFill>
              </a:rPr>
              <a:t>1</a:t>
            </a:r>
            <a:endParaRPr sz="500">
              <a:solidFill>
                <a:schemeClr val="accent3"/>
              </a:solidFill>
            </a:endParaRPr>
          </a:p>
        </p:txBody>
      </p:sp>
      <p:sp>
        <p:nvSpPr>
          <p:cNvPr id="424" name="Google Shape;424;p46"/>
          <p:cNvSpPr/>
          <p:nvPr/>
        </p:nvSpPr>
        <p:spPr>
          <a:xfrm>
            <a:off x="6936750" y="1296600"/>
            <a:ext cx="2164800" cy="27663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AutoNum type="arabicPeriod"/>
            </a:pPr>
            <a:r>
              <a:rPr b="1" lang="ko" sz="1200">
                <a:latin typeface="Lato"/>
                <a:ea typeface="Lato"/>
                <a:cs typeface="Lato"/>
                <a:sym typeface="Lato"/>
              </a:rPr>
              <a:t>비회원예매로 이동</a:t>
            </a:r>
            <a:endParaRPr b="1"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AutoNum type="arabicPeriod"/>
            </a:pPr>
            <a:r>
              <a:rPr b="1" lang="ko" sz="1200">
                <a:latin typeface="Lato"/>
                <a:ea typeface="Lato"/>
                <a:cs typeface="Lato"/>
                <a:sym typeface="Lato"/>
              </a:rPr>
              <a:t>로그인 창 띄우기</a:t>
            </a:r>
            <a:endParaRPr b="1"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"/>
              <a:buAutoNum type="arabicPeriod"/>
            </a:pPr>
            <a:r>
              <a:rPr b="1" lang="ko" sz="1200">
                <a:latin typeface="Lato"/>
                <a:ea typeface="Lato"/>
                <a:cs typeface="Lato"/>
                <a:sym typeface="Lato"/>
              </a:rPr>
              <a:t>예매페이지로 이동</a:t>
            </a:r>
            <a:endParaRPr b="1" sz="1500"/>
          </a:p>
        </p:txBody>
      </p:sp>
      <p:sp>
        <p:nvSpPr>
          <p:cNvPr id="425" name="Google Shape;425;p46"/>
          <p:cNvSpPr/>
          <p:nvPr/>
        </p:nvSpPr>
        <p:spPr>
          <a:xfrm>
            <a:off x="7126676" y="2327773"/>
            <a:ext cx="330300" cy="1698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accent3"/>
                </a:solidFill>
              </a:rPr>
              <a:t>1</a:t>
            </a:r>
            <a:endParaRPr sz="500">
              <a:solidFill>
                <a:schemeClr val="accent3"/>
              </a:solidFill>
            </a:endParaRPr>
          </a:p>
        </p:txBody>
      </p:sp>
      <p:sp>
        <p:nvSpPr>
          <p:cNvPr id="426" name="Google Shape;426;p46"/>
          <p:cNvSpPr/>
          <p:nvPr/>
        </p:nvSpPr>
        <p:spPr>
          <a:xfrm>
            <a:off x="7126676" y="2702723"/>
            <a:ext cx="330300" cy="1698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accent3"/>
                </a:solidFill>
              </a:rPr>
              <a:t>2</a:t>
            </a:r>
            <a:endParaRPr sz="500">
              <a:solidFill>
                <a:schemeClr val="accent3"/>
              </a:solidFill>
            </a:endParaRPr>
          </a:p>
        </p:txBody>
      </p:sp>
      <p:sp>
        <p:nvSpPr>
          <p:cNvPr id="427" name="Google Shape;427;p46"/>
          <p:cNvSpPr/>
          <p:nvPr/>
        </p:nvSpPr>
        <p:spPr>
          <a:xfrm>
            <a:off x="7126676" y="3077673"/>
            <a:ext cx="330300" cy="1698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accent3"/>
                </a:solidFill>
              </a:rPr>
              <a:t>3</a:t>
            </a:r>
            <a:endParaRPr sz="5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2" name="Google Shape;432;p47"/>
          <p:cNvPicPr preferRelativeResize="0"/>
          <p:nvPr/>
        </p:nvPicPr>
        <p:blipFill rotWithShape="1">
          <a:blip r:embed="rId3">
            <a:alphaModFix/>
          </a:blip>
          <a:srcRect b="52750" l="32211" r="29385" t="6355"/>
          <a:stretch/>
        </p:blipFill>
        <p:spPr>
          <a:xfrm>
            <a:off x="2850146" y="1817112"/>
            <a:ext cx="2519587" cy="1509278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p47"/>
          <p:cNvSpPr/>
          <p:nvPr/>
        </p:nvSpPr>
        <p:spPr>
          <a:xfrm>
            <a:off x="1747525" y="99050"/>
            <a:ext cx="5469000" cy="608400"/>
          </a:xfrm>
          <a:prstGeom prst="parallelogram">
            <a:avLst>
              <a:gd fmla="val 25000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로그인 및 회원가입</a:t>
            </a:r>
            <a:endParaRPr sz="2400"/>
          </a:p>
        </p:txBody>
      </p:sp>
      <p:cxnSp>
        <p:nvCxnSpPr>
          <p:cNvPr id="434" name="Google Shape;434;p47"/>
          <p:cNvCxnSpPr>
            <a:endCxn id="435" idx="1"/>
          </p:cNvCxnSpPr>
          <p:nvPr/>
        </p:nvCxnSpPr>
        <p:spPr>
          <a:xfrm flipH="1" rot="10800000">
            <a:off x="4963188" y="2003247"/>
            <a:ext cx="900900" cy="6141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6" name="Google Shape;436;p47"/>
          <p:cNvCxnSpPr>
            <a:stCxn id="437" idx="6"/>
            <a:endCxn id="438" idx="1"/>
          </p:cNvCxnSpPr>
          <p:nvPr/>
        </p:nvCxnSpPr>
        <p:spPr>
          <a:xfrm>
            <a:off x="4587662" y="2660696"/>
            <a:ext cx="1284000" cy="16347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435" name="Google Shape;435;p47"/>
          <p:cNvPicPr preferRelativeResize="0"/>
          <p:nvPr/>
        </p:nvPicPr>
        <p:blipFill rotWithShape="1">
          <a:blip r:embed="rId4">
            <a:alphaModFix/>
          </a:blip>
          <a:srcRect b="3872" l="0" r="0" t="6498"/>
          <a:stretch/>
        </p:blipFill>
        <p:spPr>
          <a:xfrm>
            <a:off x="5864088" y="1325225"/>
            <a:ext cx="2420683" cy="1356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47"/>
          <p:cNvPicPr preferRelativeResize="0"/>
          <p:nvPr/>
        </p:nvPicPr>
        <p:blipFill rotWithShape="1">
          <a:blip r:embed="rId5">
            <a:alphaModFix/>
          </a:blip>
          <a:srcRect b="60309" l="35238" r="35646" t="6060"/>
          <a:stretch/>
        </p:blipFill>
        <p:spPr>
          <a:xfrm>
            <a:off x="5871662" y="3488642"/>
            <a:ext cx="2483400" cy="1613509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47"/>
          <p:cNvSpPr/>
          <p:nvPr/>
        </p:nvSpPr>
        <p:spPr>
          <a:xfrm>
            <a:off x="6275000" y="875750"/>
            <a:ext cx="1676700" cy="371400"/>
          </a:xfrm>
          <a:prstGeom prst="flowChartAlternateProcess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성공</a:t>
            </a:r>
            <a:endParaRPr/>
          </a:p>
        </p:txBody>
      </p:sp>
      <p:sp>
        <p:nvSpPr>
          <p:cNvPr id="440" name="Google Shape;440;p47"/>
          <p:cNvSpPr/>
          <p:nvPr/>
        </p:nvSpPr>
        <p:spPr>
          <a:xfrm>
            <a:off x="6236063" y="3081025"/>
            <a:ext cx="1676700" cy="371400"/>
          </a:xfrm>
          <a:prstGeom prst="flowChartAlternateProcess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실패</a:t>
            </a:r>
            <a:endParaRPr/>
          </a:p>
        </p:txBody>
      </p:sp>
      <p:cxnSp>
        <p:nvCxnSpPr>
          <p:cNvPr id="441" name="Google Shape;441;p47"/>
          <p:cNvCxnSpPr>
            <a:endCxn id="442" idx="3"/>
          </p:cNvCxnSpPr>
          <p:nvPr/>
        </p:nvCxnSpPr>
        <p:spPr>
          <a:xfrm flipH="1">
            <a:off x="2628099" y="2890887"/>
            <a:ext cx="898200" cy="3228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3" name="Google Shape;443;p47"/>
          <p:cNvSpPr/>
          <p:nvPr/>
        </p:nvSpPr>
        <p:spPr>
          <a:xfrm>
            <a:off x="640213" y="875738"/>
            <a:ext cx="1676700" cy="371400"/>
          </a:xfrm>
          <a:prstGeom prst="flowChartAlternateProcess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회원가입 창</a:t>
            </a:r>
            <a:endParaRPr/>
          </a:p>
        </p:txBody>
      </p:sp>
      <p:pic>
        <p:nvPicPr>
          <p:cNvPr id="442" name="Google Shape;442;p47"/>
          <p:cNvPicPr preferRelativeResize="0"/>
          <p:nvPr/>
        </p:nvPicPr>
        <p:blipFill rotWithShape="1">
          <a:blip r:embed="rId6">
            <a:alphaModFix/>
          </a:blip>
          <a:srcRect b="3957" l="33418" r="34239" t="5487"/>
          <a:stretch/>
        </p:blipFill>
        <p:spPr>
          <a:xfrm>
            <a:off x="230000" y="1325225"/>
            <a:ext cx="2398099" cy="377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48"/>
          <p:cNvSpPr/>
          <p:nvPr/>
        </p:nvSpPr>
        <p:spPr>
          <a:xfrm>
            <a:off x="6715800" y="3219000"/>
            <a:ext cx="2428200" cy="19245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48"/>
          <p:cNvSpPr/>
          <p:nvPr/>
        </p:nvSpPr>
        <p:spPr>
          <a:xfrm>
            <a:off x="2124875" y="3219000"/>
            <a:ext cx="2428200" cy="19245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0" name="Google Shape;450;p48"/>
          <p:cNvPicPr preferRelativeResize="0"/>
          <p:nvPr/>
        </p:nvPicPr>
        <p:blipFill rotWithShape="1">
          <a:blip r:embed="rId3">
            <a:alphaModFix/>
          </a:blip>
          <a:srcRect b="52750" l="32211" r="29385" t="6355"/>
          <a:stretch/>
        </p:blipFill>
        <p:spPr>
          <a:xfrm>
            <a:off x="3193934" y="956337"/>
            <a:ext cx="2519587" cy="1509278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48"/>
          <p:cNvSpPr/>
          <p:nvPr/>
        </p:nvSpPr>
        <p:spPr>
          <a:xfrm>
            <a:off x="1747525" y="99050"/>
            <a:ext cx="5469000" cy="608400"/>
          </a:xfrm>
          <a:prstGeom prst="parallelogram">
            <a:avLst>
              <a:gd fmla="val 25000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로그인 및 회원가입</a:t>
            </a:r>
            <a:endParaRPr sz="2400"/>
          </a:p>
        </p:txBody>
      </p:sp>
      <p:sp>
        <p:nvSpPr>
          <p:cNvPr id="452" name="Google Shape;452;p48"/>
          <p:cNvSpPr/>
          <p:nvPr/>
        </p:nvSpPr>
        <p:spPr>
          <a:xfrm>
            <a:off x="3593363" y="1488099"/>
            <a:ext cx="259500" cy="1134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accent3"/>
                </a:solidFill>
              </a:rPr>
              <a:t>1</a:t>
            </a:r>
            <a:endParaRPr sz="500">
              <a:solidFill>
                <a:schemeClr val="accent3"/>
              </a:solidFill>
            </a:endParaRPr>
          </a:p>
        </p:txBody>
      </p:sp>
      <p:sp>
        <p:nvSpPr>
          <p:cNvPr id="453" name="Google Shape;453;p48"/>
          <p:cNvSpPr/>
          <p:nvPr/>
        </p:nvSpPr>
        <p:spPr>
          <a:xfrm>
            <a:off x="4014613" y="1488099"/>
            <a:ext cx="259500" cy="1134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accent3"/>
                </a:solidFill>
              </a:rPr>
              <a:t>2</a:t>
            </a:r>
            <a:endParaRPr sz="500">
              <a:solidFill>
                <a:schemeClr val="accent3"/>
              </a:solidFill>
            </a:endParaRPr>
          </a:p>
        </p:txBody>
      </p:sp>
      <p:pic>
        <p:nvPicPr>
          <p:cNvPr id="454" name="Google Shape;454;p48"/>
          <p:cNvPicPr preferRelativeResize="0"/>
          <p:nvPr/>
        </p:nvPicPr>
        <p:blipFill rotWithShape="1">
          <a:blip r:embed="rId4">
            <a:alphaModFix/>
          </a:blip>
          <a:srcRect b="64467" l="35684" r="35416" t="7617"/>
          <a:stretch/>
        </p:blipFill>
        <p:spPr>
          <a:xfrm>
            <a:off x="502325" y="1584762"/>
            <a:ext cx="2122498" cy="115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Google Shape;455;p48"/>
          <p:cNvPicPr preferRelativeResize="0"/>
          <p:nvPr/>
        </p:nvPicPr>
        <p:blipFill rotWithShape="1">
          <a:blip r:embed="rId5">
            <a:alphaModFix/>
          </a:blip>
          <a:srcRect b="60553" l="35727" r="35427" t="7841"/>
          <a:stretch/>
        </p:blipFill>
        <p:spPr>
          <a:xfrm>
            <a:off x="6048750" y="1584725"/>
            <a:ext cx="2122502" cy="115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56" name="Google Shape;456;p48"/>
          <p:cNvPicPr preferRelativeResize="0"/>
          <p:nvPr/>
        </p:nvPicPr>
        <p:blipFill rotWithShape="1">
          <a:blip r:embed="rId6">
            <a:alphaModFix/>
          </a:blip>
          <a:srcRect b="60531" l="36551" r="35222" t="5046"/>
          <a:stretch/>
        </p:blipFill>
        <p:spPr>
          <a:xfrm>
            <a:off x="4724023" y="3318277"/>
            <a:ext cx="1772275" cy="121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7" name="Google Shape;457;p48"/>
          <p:cNvPicPr preferRelativeResize="0"/>
          <p:nvPr/>
        </p:nvPicPr>
        <p:blipFill rotWithShape="1">
          <a:blip r:embed="rId7">
            <a:alphaModFix/>
          </a:blip>
          <a:srcRect b="67214" l="36840" r="36571" t="5041"/>
          <a:stretch/>
        </p:blipFill>
        <p:spPr>
          <a:xfrm>
            <a:off x="-33251" y="3269561"/>
            <a:ext cx="1964779" cy="1153224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48"/>
          <p:cNvSpPr/>
          <p:nvPr/>
        </p:nvSpPr>
        <p:spPr>
          <a:xfrm>
            <a:off x="868683" y="956315"/>
            <a:ext cx="945300" cy="4131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accent3"/>
                </a:solidFill>
              </a:rPr>
              <a:t>1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459" name="Google Shape;459;p48"/>
          <p:cNvSpPr/>
          <p:nvPr/>
        </p:nvSpPr>
        <p:spPr>
          <a:xfrm>
            <a:off x="6637358" y="939527"/>
            <a:ext cx="945300" cy="4131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accent3"/>
                </a:solidFill>
              </a:rPr>
              <a:t>2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460" name="Google Shape;460;p48"/>
          <p:cNvSpPr/>
          <p:nvPr/>
        </p:nvSpPr>
        <p:spPr>
          <a:xfrm>
            <a:off x="29425" y="2797215"/>
            <a:ext cx="1902100" cy="413100"/>
          </a:xfrm>
          <a:prstGeom prst="flowChartInputOutpu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accent6"/>
                </a:solidFill>
              </a:rPr>
              <a:t>아이디 찾기</a:t>
            </a:r>
            <a:r>
              <a:rPr lang="ko">
                <a:solidFill>
                  <a:schemeClr val="accent6"/>
                </a:solidFill>
              </a:rPr>
              <a:t>실패</a:t>
            </a:r>
            <a:endParaRPr>
              <a:solidFill>
                <a:schemeClr val="accent6"/>
              </a:solidFill>
            </a:endParaRPr>
          </a:p>
        </p:txBody>
      </p:sp>
      <p:pic>
        <p:nvPicPr>
          <p:cNvPr id="461" name="Google Shape;461;p48"/>
          <p:cNvPicPr preferRelativeResize="0"/>
          <p:nvPr/>
        </p:nvPicPr>
        <p:blipFill rotWithShape="1">
          <a:blip r:embed="rId8">
            <a:alphaModFix/>
          </a:blip>
          <a:srcRect b="80738" l="38432" r="38158" t="6393"/>
          <a:stretch/>
        </p:blipFill>
        <p:spPr>
          <a:xfrm>
            <a:off x="2451500" y="3340650"/>
            <a:ext cx="1719298" cy="53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p48"/>
          <p:cNvPicPr preferRelativeResize="0"/>
          <p:nvPr/>
        </p:nvPicPr>
        <p:blipFill rotWithShape="1">
          <a:blip r:embed="rId9">
            <a:alphaModFix/>
          </a:blip>
          <a:srcRect b="17913" l="3464" r="3417" t="20101"/>
          <a:stretch/>
        </p:blipFill>
        <p:spPr>
          <a:xfrm>
            <a:off x="2215575" y="4008650"/>
            <a:ext cx="2246801" cy="27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Google Shape;463;p4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396662" y="4361975"/>
            <a:ext cx="1772276" cy="732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48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995224" y="3225550"/>
            <a:ext cx="1772275" cy="576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48"/>
          <p:cNvPicPr preferRelativeResize="0"/>
          <p:nvPr/>
        </p:nvPicPr>
        <p:blipFill rotWithShape="1">
          <a:blip r:embed="rId12">
            <a:alphaModFix/>
          </a:blip>
          <a:srcRect b="36759" l="3573" r="3359" t="12236"/>
          <a:stretch/>
        </p:blipFill>
        <p:spPr>
          <a:xfrm>
            <a:off x="6757951" y="3858250"/>
            <a:ext cx="2290925" cy="22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48"/>
          <p:cNvPicPr preferRelativeResize="0"/>
          <p:nvPr/>
        </p:nvPicPr>
        <p:blipFill rotWithShape="1">
          <a:blip r:embed="rId13">
            <a:alphaModFix/>
          </a:blip>
          <a:srcRect b="27208" l="15738" r="14468" t="6460"/>
          <a:stretch/>
        </p:blipFill>
        <p:spPr>
          <a:xfrm>
            <a:off x="7051363" y="4140500"/>
            <a:ext cx="1772300" cy="953605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48"/>
          <p:cNvSpPr/>
          <p:nvPr/>
        </p:nvSpPr>
        <p:spPr>
          <a:xfrm>
            <a:off x="2360100" y="2771927"/>
            <a:ext cx="1902100" cy="413100"/>
          </a:xfrm>
          <a:prstGeom prst="flowChartInputOutpu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accent6"/>
                </a:solidFill>
              </a:rPr>
              <a:t>아이디 찾기 성공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468" name="Google Shape;468;p48"/>
          <p:cNvSpPr/>
          <p:nvPr/>
        </p:nvSpPr>
        <p:spPr>
          <a:xfrm>
            <a:off x="4635225" y="2797215"/>
            <a:ext cx="1902100" cy="413100"/>
          </a:xfrm>
          <a:prstGeom prst="flowChartInputOutpu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accent6"/>
                </a:solidFill>
              </a:rPr>
              <a:t>비밀번호</a:t>
            </a:r>
            <a:endParaRPr>
              <a:solidFill>
                <a:schemeClr val="accent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accent6"/>
                </a:solidFill>
              </a:rPr>
              <a:t>찾기 실패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469" name="Google Shape;469;p48"/>
          <p:cNvSpPr/>
          <p:nvPr/>
        </p:nvSpPr>
        <p:spPr>
          <a:xfrm>
            <a:off x="6952363" y="2771927"/>
            <a:ext cx="1902100" cy="413100"/>
          </a:xfrm>
          <a:prstGeom prst="flowChartInputOutpu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accent6"/>
                </a:solidFill>
              </a:rPr>
              <a:t>비밀번호</a:t>
            </a:r>
            <a:r>
              <a:rPr lang="ko">
                <a:solidFill>
                  <a:schemeClr val="accent6"/>
                </a:solidFill>
              </a:rPr>
              <a:t> 찾기 성공</a:t>
            </a: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49"/>
          <p:cNvSpPr/>
          <p:nvPr/>
        </p:nvSpPr>
        <p:spPr>
          <a:xfrm>
            <a:off x="1747525" y="99050"/>
            <a:ext cx="5469000" cy="608400"/>
          </a:xfrm>
          <a:prstGeom prst="parallelogram">
            <a:avLst>
              <a:gd fmla="val 25000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회원가입</a:t>
            </a:r>
            <a:endParaRPr sz="2400"/>
          </a:p>
        </p:txBody>
      </p:sp>
      <p:pic>
        <p:nvPicPr>
          <p:cNvPr id="475" name="Google Shape;475;p49"/>
          <p:cNvPicPr preferRelativeResize="0"/>
          <p:nvPr/>
        </p:nvPicPr>
        <p:blipFill rotWithShape="1">
          <a:blip r:embed="rId3">
            <a:alphaModFix/>
          </a:blip>
          <a:srcRect b="68411" l="32608" r="33868" t="16861"/>
          <a:stretch/>
        </p:blipFill>
        <p:spPr>
          <a:xfrm>
            <a:off x="70750" y="810075"/>
            <a:ext cx="2462098" cy="608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p49"/>
          <p:cNvPicPr preferRelativeResize="0"/>
          <p:nvPr/>
        </p:nvPicPr>
        <p:blipFill rotWithShape="1">
          <a:blip r:embed="rId4">
            <a:alphaModFix/>
          </a:blip>
          <a:srcRect b="69267" l="32554" r="33922" t="17754"/>
          <a:stretch/>
        </p:blipFill>
        <p:spPr>
          <a:xfrm>
            <a:off x="70750" y="1467237"/>
            <a:ext cx="2462102" cy="53615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49"/>
          <p:cNvPicPr preferRelativeResize="0"/>
          <p:nvPr/>
        </p:nvPicPr>
        <p:blipFill rotWithShape="1">
          <a:blip r:embed="rId5">
            <a:alphaModFix/>
          </a:blip>
          <a:srcRect b="3674" l="36068" r="37101" t="6494"/>
          <a:stretch/>
        </p:blipFill>
        <p:spPr>
          <a:xfrm>
            <a:off x="2723850" y="785325"/>
            <a:ext cx="2298902" cy="4329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49"/>
          <p:cNvPicPr preferRelativeResize="0"/>
          <p:nvPr/>
        </p:nvPicPr>
        <p:blipFill rotWithShape="1">
          <a:blip r:embed="rId6">
            <a:alphaModFix/>
          </a:blip>
          <a:srcRect b="28336" l="64297" r="9693" t="19430"/>
          <a:stretch/>
        </p:blipFill>
        <p:spPr>
          <a:xfrm>
            <a:off x="483973" y="2763150"/>
            <a:ext cx="1914451" cy="216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49"/>
          <p:cNvPicPr preferRelativeResize="0"/>
          <p:nvPr/>
        </p:nvPicPr>
        <p:blipFill rotWithShape="1">
          <a:blip r:embed="rId7">
            <a:alphaModFix/>
          </a:blip>
          <a:srcRect b="68582" l="36264" r="36665" t="25594"/>
          <a:stretch/>
        </p:blipFill>
        <p:spPr>
          <a:xfrm>
            <a:off x="70750" y="2115808"/>
            <a:ext cx="2462102" cy="2979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0" name="Google Shape;480;p49"/>
          <p:cNvCxnSpPr>
            <a:endCxn id="475" idx="3"/>
          </p:cNvCxnSpPr>
          <p:nvPr/>
        </p:nvCxnSpPr>
        <p:spPr>
          <a:xfrm rot="10800000">
            <a:off x="2532848" y="1114275"/>
            <a:ext cx="834900" cy="13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81" name="Google Shape;481;p49"/>
          <p:cNvCxnSpPr>
            <a:endCxn id="476" idx="3"/>
          </p:cNvCxnSpPr>
          <p:nvPr/>
        </p:nvCxnSpPr>
        <p:spPr>
          <a:xfrm flipH="1">
            <a:off x="2532852" y="1273613"/>
            <a:ext cx="827700" cy="46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82" name="Google Shape;482;p49"/>
          <p:cNvCxnSpPr>
            <a:stCxn id="478" idx="3"/>
          </p:cNvCxnSpPr>
          <p:nvPr/>
        </p:nvCxnSpPr>
        <p:spPr>
          <a:xfrm flipH="1" rot="10800000">
            <a:off x="2398424" y="3516250"/>
            <a:ext cx="445800" cy="328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83" name="Google Shape;483;p49"/>
          <p:cNvPicPr preferRelativeResize="0"/>
          <p:nvPr/>
        </p:nvPicPr>
        <p:blipFill rotWithShape="1">
          <a:blip r:embed="rId8">
            <a:alphaModFix/>
          </a:blip>
          <a:srcRect b="3674" l="0" r="0" t="5828"/>
          <a:stretch/>
        </p:blipFill>
        <p:spPr>
          <a:xfrm>
            <a:off x="5213263" y="2909375"/>
            <a:ext cx="2691019" cy="1512394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49"/>
          <p:cNvSpPr/>
          <p:nvPr/>
        </p:nvSpPr>
        <p:spPr>
          <a:xfrm>
            <a:off x="5666285" y="1181525"/>
            <a:ext cx="2682000" cy="4617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회원가입 성공시 </a:t>
            </a:r>
            <a:endParaRPr/>
          </a:p>
        </p:txBody>
      </p:sp>
      <p:pic>
        <p:nvPicPr>
          <p:cNvPr id="485" name="Google Shape;485;p49"/>
          <p:cNvPicPr preferRelativeResize="0"/>
          <p:nvPr/>
        </p:nvPicPr>
        <p:blipFill rotWithShape="1">
          <a:blip r:embed="rId9">
            <a:alphaModFix/>
          </a:blip>
          <a:srcRect b="79715" l="36071" r="34932" t="4528"/>
          <a:stretch/>
        </p:blipFill>
        <p:spPr>
          <a:xfrm>
            <a:off x="5747163" y="1801875"/>
            <a:ext cx="2520226" cy="7702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6" name="Google Shape;486;p49"/>
          <p:cNvCxnSpPr>
            <a:stCxn id="485" idx="2"/>
            <a:endCxn id="483" idx="0"/>
          </p:cNvCxnSpPr>
          <p:nvPr/>
        </p:nvCxnSpPr>
        <p:spPr>
          <a:xfrm flipH="1">
            <a:off x="6558775" y="2572174"/>
            <a:ext cx="448500" cy="33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87" name="Google Shape;487;p49"/>
          <p:cNvCxnSpPr>
            <a:stCxn id="477" idx="3"/>
            <a:endCxn id="485" idx="1"/>
          </p:cNvCxnSpPr>
          <p:nvPr/>
        </p:nvCxnSpPr>
        <p:spPr>
          <a:xfrm flipH="1" rot="10800000">
            <a:off x="5022752" y="2187062"/>
            <a:ext cx="724500" cy="76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0"/>
          <p:cNvSpPr/>
          <p:nvPr/>
        </p:nvSpPr>
        <p:spPr>
          <a:xfrm>
            <a:off x="1747525" y="99050"/>
            <a:ext cx="5469000" cy="608400"/>
          </a:xfrm>
          <a:prstGeom prst="parallelogram">
            <a:avLst>
              <a:gd fmla="val 25000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항공편 조회</a:t>
            </a:r>
            <a:endParaRPr sz="2400"/>
          </a:p>
        </p:txBody>
      </p:sp>
      <p:pic>
        <p:nvPicPr>
          <p:cNvPr id="493" name="Google Shape;493;p50"/>
          <p:cNvPicPr preferRelativeResize="0"/>
          <p:nvPr/>
        </p:nvPicPr>
        <p:blipFill rotWithShape="1">
          <a:blip r:embed="rId3">
            <a:alphaModFix/>
          </a:blip>
          <a:srcRect b="8298" l="0" r="0" t="6761"/>
          <a:stretch/>
        </p:blipFill>
        <p:spPr>
          <a:xfrm>
            <a:off x="212250" y="987325"/>
            <a:ext cx="3820474" cy="182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4" name="Google Shape;494;p50"/>
          <p:cNvPicPr preferRelativeResize="0"/>
          <p:nvPr/>
        </p:nvPicPr>
        <p:blipFill rotWithShape="1">
          <a:blip r:embed="rId4">
            <a:alphaModFix/>
          </a:blip>
          <a:srcRect b="4278" l="0" r="0" t="7139"/>
          <a:stretch/>
        </p:blipFill>
        <p:spPr>
          <a:xfrm>
            <a:off x="5053075" y="987325"/>
            <a:ext cx="3663446" cy="182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5" name="Google Shape;495;p50"/>
          <p:cNvPicPr preferRelativeResize="0"/>
          <p:nvPr/>
        </p:nvPicPr>
        <p:blipFill rotWithShape="1">
          <a:blip r:embed="rId5">
            <a:alphaModFix/>
          </a:blip>
          <a:srcRect b="4606" l="0" r="0" t="5763"/>
          <a:stretch/>
        </p:blipFill>
        <p:spPr>
          <a:xfrm>
            <a:off x="212250" y="3014775"/>
            <a:ext cx="3820474" cy="1926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50"/>
          <p:cNvPicPr preferRelativeResize="0"/>
          <p:nvPr/>
        </p:nvPicPr>
        <p:blipFill rotWithShape="1">
          <a:blip r:embed="rId6">
            <a:alphaModFix/>
          </a:blip>
          <a:srcRect b="4744" l="0" r="0" t="7235"/>
          <a:stretch/>
        </p:blipFill>
        <p:spPr>
          <a:xfrm>
            <a:off x="5053075" y="3050150"/>
            <a:ext cx="3890232" cy="1926150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50"/>
          <p:cNvSpPr/>
          <p:nvPr/>
        </p:nvSpPr>
        <p:spPr>
          <a:xfrm>
            <a:off x="83352" y="828972"/>
            <a:ext cx="679200" cy="296700"/>
          </a:xfrm>
          <a:prstGeom prst="ellipse">
            <a:avLst/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accent3"/>
                </a:solidFill>
              </a:rPr>
              <a:t>1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498" name="Google Shape;498;p50"/>
          <p:cNvSpPr/>
          <p:nvPr/>
        </p:nvSpPr>
        <p:spPr>
          <a:xfrm>
            <a:off x="4724527" y="828972"/>
            <a:ext cx="679200" cy="296700"/>
          </a:xfrm>
          <a:prstGeom prst="ellipse">
            <a:avLst/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accent3"/>
                </a:solidFill>
              </a:rPr>
              <a:t>2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499" name="Google Shape;499;p50"/>
          <p:cNvSpPr/>
          <p:nvPr/>
        </p:nvSpPr>
        <p:spPr>
          <a:xfrm>
            <a:off x="4724527" y="2951447"/>
            <a:ext cx="679200" cy="296700"/>
          </a:xfrm>
          <a:prstGeom prst="ellipse">
            <a:avLst/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accent3"/>
                </a:solidFill>
              </a:rPr>
              <a:t>4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00" name="Google Shape;500;p50"/>
          <p:cNvSpPr/>
          <p:nvPr/>
        </p:nvSpPr>
        <p:spPr>
          <a:xfrm>
            <a:off x="83352" y="2951447"/>
            <a:ext cx="679200" cy="296700"/>
          </a:xfrm>
          <a:prstGeom prst="ellipse">
            <a:avLst/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accent3"/>
                </a:solidFill>
              </a:rPr>
              <a:t>3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1"/>
          <p:cNvSpPr/>
          <p:nvPr/>
        </p:nvSpPr>
        <p:spPr>
          <a:xfrm>
            <a:off x="1747525" y="99050"/>
            <a:ext cx="5469000" cy="608400"/>
          </a:xfrm>
          <a:prstGeom prst="parallelogram">
            <a:avLst>
              <a:gd fmla="val 25000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좌석 선택</a:t>
            </a:r>
            <a:endParaRPr sz="2400"/>
          </a:p>
        </p:txBody>
      </p:sp>
      <p:pic>
        <p:nvPicPr>
          <p:cNvPr id="506" name="Google Shape;506;p51"/>
          <p:cNvPicPr preferRelativeResize="0"/>
          <p:nvPr/>
        </p:nvPicPr>
        <p:blipFill rotWithShape="1">
          <a:blip r:embed="rId3">
            <a:alphaModFix/>
          </a:blip>
          <a:srcRect b="3676" l="9969" r="10272" t="7093"/>
          <a:stretch/>
        </p:blipFill>
        <p:spPr>
          <a:xfrm>
            <a:off x="353750" y="856100"/>
            <a:ext cx="3594077" cy="2261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07" name="Google Shape;507;p51"/>
          <p:cNvPicPr preferRelativeResize="0"/>
          <p:nvPr/>
        </p:nvPicPr>
        <p:blipFill rotWithShape="1">
          <a:blip r:embed="rId4">
            <a:alphaModFix/>
          </a:blip>
          <a:srcRect b="3651" l="16903" r="44255" t="15742"/>
          <a:stretch/>
        </p:blipFill>
        <p:spPr>
          <a:xfrm>
            <a:off x="714600" y="3151900"/>
            <a:ext cx="1598923" cy="1866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08" name="Google Shape;508;p51"/>
          <p:cNvPicPr preferRelativeResize="0"/>
          <p:nvPr/>
        </p:nvPicPr>
        <p:blipFill rotWithShape="1">
          <a:blip r:embed="rId5">
            <a:alphaModFix/>
          </a:blip>
          <a:srcRect b="3834" l="6931" r="4092" t="7197"/>
          <a:stretch/>
        </p:blipFill>
        <p:spPr>
          <a:xfrm>
            <a:off x="4508325" y="856100"/>
            <a:ext cx="4020854" cy="2261474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51"/>
          <p:cNvSpPr/>
          <p:nvPr/>
        </p:nvSpPr>
        <p:spPr>
          <a:xfrm>
            <a:off x="5774000" y="3223763"/>
            <a:ext cx="1489500" cy="6084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좌석 선택 후</a:t>
            </a:r>
            <a:endParaRPr/>
          </a:p>
        </p:txBody>
      </p:sp>
      <p:pic>
        <p:nvPicPr>
          <p:cNvPr id="510" name="Google Shape;510;p51"/>
          <p:cNvPicPr preferRelativeResize="0"/>
          <p:nvPr/>
        </p:nvPicPr>
        <p:blipFill rotWithShape="1">
          <a:blip r:embed="rId6">
            <a:alphaModFix/>
          </a:blip>
          <a:srcRect b="81803" l="38361" r="38114" t="6059"/>
          <a:stretch/>
        </p:blipFill>
        <p:spPr>
          <a:xfrm>
            <a:off x="6284125" y="3938375"/>
            <a:ext cx="2291626" cy="665050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51"/>
          <p:cNvSpPr/>
          <p:nvPr/>
        </p:nvSpPr>
        <p:spPr>
          <a:xfrm>
            <a:off x="111652" y="764047"/>
            <a:ext cx="679200" cy="296700"/>
          </a:xfrm>
          <a:prstGeom prst="ellipse">
            <a:avLst/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accent3"/>
                </a:solidFill>
              </a:rPr>
              <a:t>1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12" name="Google Shape;512;p51"/>
          <p:cNvSpPr/>
          <p:nvPr/>
        </p:nvSpPr>
        <p:spPr>
          <a:xfrm>
            <a:off x="4232402" y="764047"/>
            <a:ext cx="679200" cy="296700"/>
          </a:xfrm>
          <a:prstGeom prst="ellipse">
            <a:avLst/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accent3"/>
                </a:solidFill>
              </a:rPr>
              <a:t>2</a:t>
            </a:r>
            <a:endParaRPr>
              <a:solidFill>
                <a:schemeClr val="accent3"/>
              </a:solidFill>
            </a:endParaRPr>
          </a:p>
        </p:txBody>
      </p:sp>
      <p:cxnSp>
        <p:nvCxnSpPr>
          <p:cNvPr id="513" name="Google Shape;513;p51"/>
          <p:cNvCxnSpPr/>
          <p:nvPr/>
        </p:nvCxnSpPr>
        <p:spPr>
          <a:xfrm flipH="1" rot="-5400000">
            <a:off x="6569175" y="2960825"/>
            <a:ext cx="1577700" cy="4812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ternational Civil Aviation Day by Slidesgo">
  <a:themeElements>
    <a:clrScheme name="Simple Light">
      <a:dk1>
        <a:srgbClr val="FCBC5D"/>
      </a:dk1>
      <a:lt1>
        <a:srgbClr val="F27243"/>
      </a:lt1>
      <a:dk2>
        <a:srgbClr val="0F4B7E"/>
      </a:dk2>
      <a:lt2>
        <a:srgbClr val="020E2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16</Pages>
  <Paragraphs>0</Paragraphs>
  <Words>0</Words>
  <TotalTime>0</TotalTime>
  <MMClips>0</MMClips>
  <ScaleCrop>false</ScaleCrop>
  <HeadingPairs>
    <vt:vector size="2" baseType="variant">
      <vt:variant>
        <vt:lpstr>제목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cp:lastModifiedBy>정 윤기</cp:lastModifiedBy>
</cp:coreProperties>
</file>